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5"/>
  </p:sldMasterIdLst>
  <p:notesMasterIdLst>
    <p:notesMasterId r:id="rId12"/>
  </p:notesMasterIdLst>
  <p:sldIdLst>
    <p:sldId id="1883" r:id="rId6"/>
    <p:sldId id="2032" r:id="rId7"/>
    <p:sldId id="2031" r:id="rId8"/>
    <p:sldId id="2033" r:id="rId9"/>
    <p:sldId id="2053" r:id="rId10"/>
    <p:sldId id="2054" r:id="rId11"/>
  </p:sldIdLst>
  <p:sldSz cx="12192000" cy="6858000"/>
  <p:notesSz cx="6797675" cy="9926638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orient="horz" pos="4091" userDrawn="1">
          <p15:clr>
            <a:srgbClr val="A4A3A4"/>
          </p15:clr>
        </p15:guide>
        <p15:guide id="3" orient="horz" pos="2825" userDrawn="1">
          <p15:clr>
            <a:srgbClr val="A4A3A4"/>
          </p15:clr>
        </p15:guide>
        <p15:guide id="4" pos="5096" userDrawn="1">
          <p15:clr>
            <a:srgbClr val="A4A3A4"/>
          </p15:clr>
        </p15:guide>
        <p15:guide id="5" pos="301" userDrawn="1">
          <p15:clr>
            <a:srgbClr val="A4A3A4"/>
          </p15:clr>
        </p15:guide>
        <p15:guide id="6" pos="7380" userDrawn="1">
          <p15:clr>
            <a:srgbClr val="A4A3A4"/>
          </p15:clr>
        </p15:guide>
        <p15:guide id="7" pos="638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Author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D9D9D6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81" autoAdjust="0"/>
    <p:restoredTop sz="90012" autoAdjust="0"/>
  </p:normalViewPr>
  <p:slideViewPr>
    <p:cSldViewPr showGuides="1">
      <p:cViewPr varScale="1">
        <p:scale>
          <a:sx n="114" d="100"/>
          <a:sy n="114" d="100"/>
        </p:scale>
        <p:origin x="612" y="114"/>
      </p:cViewPr>
      <p:guideLst>
        <p:guide orient="horz" pos="1026"/>
        <p:guide orient="horz" pos="4091"/>
        <p:guide orient="horz" pos="2825"/>
        <p:guide pos="5096"/>
        <p:guide pos="301"/>
        <p:guide pos="7380"/>
        <p:guide pos="63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51DA1-CF09-41F9-B6C5-CBB230221F3E}" type="datetimeFigureOut">
              <a:rPr lang="de-CH" smtClean="0"/>
              <a:t>17.08.2022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52A82-AB3B-4A36-86A7-8676E752F22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2640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52A82-AB3B-4A36-86A7-8676E752F22C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52039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52A82-AB3B-4A36-86A7-8676E752F22C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9122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52A82-AB3B-4A36-86A7-8676E752F22C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3098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52A82-AB3B-4A36-86A7-8676E752F22C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0485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52A82-AB3B-4A36-86A7-8676E752F22C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662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mast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35" y="4566217"/>
            <a:ext cx="8089765" cy="229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12" name="Rechteck 3"/>
          <p:cNvSpPr/>
          <p:nvPr userDrawn="1"/>
        </p:nvSpPr>
        <p:spPr>
          <a:xfrm>
            <a:off x="8089899" y="0"/>
            <a:ext cx="4114500" cy="456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577600" y="332656"/>
            <a:ext cx="3134400" cy="3857744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b="1" dirty="0" err="1"/>
              <a:t>Classification</a:t>
            </a:r>
            <a:r>
              <a:rPr lang="de-DE" b="1" dirty="0"/>
              <a:t> klick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edit</a:t>
            </a:r>
            <a:r>
              <a:rPr lang="de-DE" b="1" dirty="0"/>
              <a:t>, </a:t>
            </a:r>
          </a:p>
          <a:p>
            <a:r>
              <a:rPr lang="de-DE" b="1" dirty="0"/>
              <a:t>12pt / 14pt </a:t>
            </a:r>
            <a:r>
              <a:rPr lang="de-DE" b="1" dirty="0" err="1"/>
              <a:t>line</a:t>
            </a:r>
            <a:r>
              <a:rPr lang="de-DE" b="1" dirty="0"/>
              <a:t> </a:t>
            </a:r>
            <a:r>
              <a:rPr lang="de-DE" b="1" dirty="0" err="1"/>
              <a:t>pitch</a:t>
            </a:r>
            <a:endParaRPr lang="de-DE" b="1" dirty="0"/>
          </a:p>
          <a:p>
            <a:endParaRPr lang="de-DE" dirty="0"/>
          </a:p>
          <a:p>
            <a:r>
              <a:rPr lang="de-DE" dirty="0"/>
              <a:t>Project </a:t>
            </a:r>
            <a:r>
              <a:rPr lang="de-DE" dirty="0" err="1"/>
              <a:t>information</a:t>
            </a:r>
            <a:r>
              <a:rPr lang="de-DE" dirty="0"/>
              <a:t> klick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, 12pt / 14pt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pitch</a:t>
            </a:r>
            <a:endParaRPr lang="de-DE" dirty="0"/>
          </a:p>
          <a:p>
            <a:r>
              <a:rPr lang="de-DE" dirty="0" err="1"/>
              <a:t>Givenname</a:t>
            </a:r>
            <a:r>
              <a:rPr lang="de-DE" dirty="0"/>
              <a:t> </a:t>
            </a:r>
            <a:r>
              <a:rPr lang="de-DE" dirty="0" err="1"/>
              <a:t>Familyname</a:t>
            </a:r>
            <a:r>
              <a:rPr lang="de-DE" dirty="0"/>
              <a:t>, </a:t>
            </a:r>
            <a:r>
              <a:rPr lang="de-DE" dirty="0" err="1"/>
              <a:t>Givenname</a:t>
            </a:r>
            <a:r>
              <a:rPr lang="de-DE" dirty="0"/>
              <a:t> </a:t>
            </a:r>
            <a:r>
              <a:rPr lang="de-DE" dirty="0" err="1"/>
              <a:t>Familyname</a:t>
            </a:r>
            <a:endParaRPr lang="de-DE" dirty="0"/>
          </a:p>
          <a:p>
            <a:r>
              <a:rPr lang="de-DE" dirty="0"/>
              <a:t>Location, DD.MM.YYYY</a:t>
            </a:r>
          </a:p>
          <a:p>
            <a:r>
              <a:rPr lang="de-DE" dirty="0"/>
              <a:t>  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8089901" cy="45662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Picture klick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endParaRPr lang="de-CH" dirty="0"/>
          </a:p>
        </p:txBody>
      </p:sp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465665" y="4964762"/>
            <a:ext cx="7142400" cy="1529701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de-CH" dirty="0" err="1"/>
              <a:t>Titlemaster</a:t>
            </a:r>
            <a:r>
              <a:rPr lang="de-CH" dirty="0"/>
              <a:t> klick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, 24pt / 28pt </a:t>
            </a:r>
            <a:r>
              <a:rPr lang="de-CH" dirty="0" err="1"/>
              <a:t>line</a:t>
            </a:r>
            <a:r>
              <a:rPr lang="de-CH" dirty="0"/>
              <a:t> </a:t>
            </a:r>
            <a:r>
              <a:rPr lang="de-CH" dirty="0" err="1"/>
              <a:t>pitch</a:t>
            </a:r>
            <a:endParaRPr lang="de-CH" dirty="0"/>
          </a:p>
        </p:txBody>
      </p:sp>
      <p:pic>
        <p:nvPicPr>
          <p:cNvPr id="8" name="Bild 6" descr="dormakaba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1012" y="6213602"/>
            <a:ext cx="2664000" cy="2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64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80000" y="361500"/>
            <a:ext cx="11232000" cy="972000"/>
          </a:xfrm>
          <a:prstGeom prst="rect">
            <a:avLst/>
          </a:prstGeom>
          <a:noFill/>
        </p:spPr>
        <p:txBody>
          <a:bodyPr anchor="b" anchorCtr="0"/>
          <a:lstStyle>
            <a:lvl1pPr algn="l">
              <a:lnSpc>
                <a:spcPts val="5800"/>
              </a:lnSpc>
              <a:defRPr sz="4800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Title 48pt / 58pt line pitch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78367" y="1628775"/>
            <a:ext cx="11243733" cy="486092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200"/>
              </a:lnSpc>
              <a:buFont typeface="Arial"/>
              <a:buNone/>
              <a:defRPr sz="1000" b="0" i="0" u="none" baseline="0">
                <a:solidFill>
                  <a:schemeClr val="bg1"/>
                </a:solidFill>
                <a:latin typeface="+mj-lt"/>
              </a:defRPr>
            </a:lvl1pPr>
            <a:lvl2pPr marL="180000" indent="0">
              <a:lnSpc>
                <a:spcPts val="1200"/>
              </a:lnSpc>
              <a:buNone/>
              <a:defRPr sz="800"/>
            </a:lvl2pPr>
            <a:lvl3pPr>
              <a:lnSpc>
                <a:spcPts val="1200"/>
              </a:lnSpc>
              <a:defRPr sz="800"/>
            </a:lvl3pPr>
            <a:lvl4pPr>
              <a:lnSpc>
                <a:spcPts val="1200"/>
              </a:lnSpc>
              <a:defRPr sz="800"/>
            </a:lvl4pPr>
            <a:lvl5pPr>
              <a:lnSpc>
                <a:spcPts val="1200"/>
              </a:lnSpc>
              <a:defRPr sz="800"/>
            </a:lvl5pPr>
          </a:lstStyle>
          <a:p>
            <a:pPr marL="0" indent="0">
              <a:buNone/>
            </a:pPr>
            <a:r>
              <a:rPr lang="en-US" sz="800" dirty="0" err="1"/>
              <a:t>Mastertext</a:t>
            </a:r>
            <a:r>
              <a:rPr lang="en-US" sz="800" dirty="0"/>
              <a:t> </a:t>
            </a:r>
            <a:r>
              <a:rPr lang="en-US" sz="800" dirty="0" err="1"/>
              <a:t>klick</a:t>
            </a:r>
            <a:r>
              <a:rPr lang="en-US" sz="800" dirty="0"/>
              <a:t> to edit, 8pt / 12pt line pitch</a:t>
            </a:r>
          </a:p>
        </p:txBody>
      </p:sp>
      <p:pic>
        <p:nvPicPr>
          <p:cNvPr id="6" name="Bild 5" descr="dormakaba_RGB_ne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9305" y="6213421"/>
            <a:ext cx="2665707" cy="28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5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master_dorma+kaba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34" y="4566217"/>
            <a:ext cx="8089766" cy="229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Rechteck 3"/>
          <p:cNvSpPr/>
          <p:nvPr userDrawn="1"/>
        </p:nvSpPr>
        <p:spPr>
          <a:xfrm>
            <a:off x="8089899" y="0"/>
            <a:ext cx="4114500" cy="456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577600" y="332656"/>
            <a:ext cx="3134400" cy="3857744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b="1" err="1"/>
              <a:t>Classification</a:t>
            </a:r>
            <a:r>
              <a:rPr lang="de-DE" b="1"/>
              <a:t> klick </a:t>
            </a:r>
            <a:r>
              <a:rPr lang="de-DE" b="1" err="1"/>
              <a:t>to</a:t>
            </a:r>
            <a:r>
              <a:rPr lang="de-DE" b="1"/>
              <a:t> </a:t>
            </a:r>
            <a:r>
              <a:rPr lang="de-DE" b="1" err="1"/>
              <a:t>edit</a:t>
            </a:r>
            <a:r>
              <a:rPr lang="de-DE" b="1"/>
              <a:t>, </a:t>
            </a:r>
          </a:p>
          <a:p>
            <a:r>
              <a:rPr lang="de-DE" b="1"/>
              <a:t>12pt / 14pt </a:t>
            </a:r>
            <a:r>
              <a:rPr lang="de-DE" b="1" err="1"/>
              <a:t>line</a:t>
            </a:r>
            <a:r>
              <a:rPr lang="de-DE" b="1"/>
              <a:t> </a:t>
            </a:r>
            <a:r>
              <a:rPr lang="de-DE" b="1" err="1"/>
              <a:t>pitch</a:t>
            </a:r>
            <a:endParaRPr lang="de-DE" b="1"/>
          </a:p>
          <a:p>
            <a:endParaRPr lang="de-DE"/>
          </a:p>
          <a:p>
            <a:r>
              <a:rPr lang="de-DE"/>
              <a:t>Project </a:t>
            </a:r>
            <a:r>
              <a:rPr lang="de-DE" err="1"/>
              <a:t>information</a:t>
            </a:r>
            <a:r>
              <a:rPr lang="de-DE"/>
              <a:t> klick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, 12pt / 14pt </a:t>
            </a:r>
            <a:r>
              <a:rPr lang="de-DE" err="1"/>
              <a:t>line</a:t>
            </a:r>
            <a:r>
              <a:rPr lang="de-DE"/>
              <a:t> </a:t>
            </a:r>
            <a:r>
              <a:rPr lang="de-DE" err="1"/>
              <a:t>pitch</a:t>
            </a:r>
            <a:endParaRPr lang="de-DE"/>
          </a:p>
          <a:p>
            <a:r>
              <a:rPr lang="de-DE" err="1"/>
              <a:t>Givenname</a:t>
            </a:r>
            <a:r>
              <a:rPr lang="de-DE"/>
              <a:t> </a:t>
            </a:r>
            <a:r>
              <a:rPr lang="de-DE" err="1"/>
              <a:t>Familyname</a:t>
            </a:r>
            <a:r>
              <a:rPr lang="de-DE"/>
              <a:t>, </a:t>
            </a:r>
            <a:r>
              <a:rPr lang="de-DE" err="1"/>
              <a:t>Givenname</a:t>
            </a:r>
            <a:r>
              <a:rPr lang="de-DE"/>
              <a:t> </a:t>
            </a:r>
            <a:r>
              <a:rPr lang="de-DE" err="1"/>
              <a:t>Familyname</a:t>
            </a:r>
            <a:endParaRPr lang="de-DE"/>
          </a:p>
          <a:p>
            <a:r>
              <a:rPr lang="de-DE"/>
              <a:t>Location, DD.MM.YYYY</a:t>
            </a:r>
          </a:p>
          <a:p>
            <a:r>
              <a:rPr lang="de-DE"/>
              <a:t>  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-2" y="-1"/>
            <a:ext cx="8089902" cy="45662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Picture klick </a:t>
            </a:r>
            <a:r>
              <a:rPr lang="de-CH" err="1"/>
              <a:t>to</a:t>
            </a:r>
            <a:r>
              <a:rPr lang="de-CH"/>
              <a:t> </a:t>
            </a:r>
            <a:r>
              <a:rPr lang="de-CH" err="1"/>
              <a:t>edit</a:t>
            </a:r>
            <a:endParaRPr lang="de-CH"/>
          </a:p>
        </p:txBody>
      </p:sp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465665" y="4964763"/>
            <a:ext cx="7142400" cy="1529701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de-CH" err="1"/>
              <a:t>Titlemaster</a:t>
            </a:r>
            <a:r>
              <a:rPr lang="de-CH"/>
              <a:t> klick </a:t>
            </a:r>
            <a:r>
              <a:rPr lang="de-CH" err="1"/>
              <a:t>to</a:t>
            </a:r>
            <a:r>
              <a:rPr lang="de-CH"/>
              <a:t> </a:t>
            </a:r>
            <a:r>
              <a:rPr lang="de-CH" err="1"/>
              <a:t>edit</a:t>
            </a:r>
            <a:r>
              <a:rPr lang="de-CH"/>
              <a:t>, 24pt / 28pt </a:t>
            </a:r>
            <a:r>
              <a:rPr lang="de-CH" err="1"/>
              <a:t>line</a:t>
            </a:r>
            <a:r>
              <a:rPr lang="de-CH"/>
              <a:t> </a:t>
            </a:r>
            <a:r>
              <a:rPr lang="de-CH" err="1"/>
              <a:t>pitch</a:t>
            </a:r>
            <a:endParaRPr lang="de-CH"/>
          </a:p>
        </p:txBody>
      </p:sp>
      <p:pic>
        <p:nvPicPr>
          <p:cNvPr id="8" name="Bild 6" descr="dormakaba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3312" y="6213602"/>
            <a:ext cx="2664694" cy="2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80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err="1"/>
              <a:t>Titlemaster</a:t>
            </a:r>
            <a:r>
              <a:rPr lang="de-CH"/>
              <a:t> klick </a:t>
            </a:r>
            <a:r>
              <a:rPr lang="de-CH" err="1"/>
              <a:t>to</a:t>
            </a:r>
            <a:r>
              <a:rPr lang="de-CH"/>
              <a:t> </a:t>
            </a:r>
            <a:r>
              <a:rPr lang="de-CH" err="1"/>
              <a:t>edit</a:t>
            </a:r>
            <a:r>
              <a:rPr lang="de-CH"/>
              <a:t>, 24pt / 28pt </a:t>
            </a:r>
            <a:r>
              <a:rPr lang="de-CH" err="1"/>
              <a:t>line</a:t>
            </a:r>
            <a:r>
              <a:rPr lang="de-CH"/>
              <a:t> </a:t>
            </a:r>
            <a:r>
              <a:rPr lang="de-CH" err="1"/>
              <a:t>pitch</a:t>
            </a:r>
            <a:endParaRPr lang="de-CH"/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80000" y="360000"/>
            <a:ext cx="11214098" cy="165134"/>
          </a:xfrm>
        </p:spPr>
        <p:txBody>
          <a:bodyPr wrap="square" anchor="b">
            <a:noAutofit/>
          </a:bodyPr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de-CH"/>
              <a:t>Chapter title klick </a:t>
            </a:r>
            <a:r>
              <a:rPr lang="de-CH" err="1"/>
              <a:t>to</a:t>
            </a:r>
            <a:r>
              <a:rPr lang="de-CH"/>
              <a:t> </a:t>
            </a:r>
            <a:r>
              <a:rPr lang="de-CH" err="1"/>
              <a:t>edit</a:t>
            </a:r>
            <a:r>
              <a:rPr lang="de-CH"/>
              <a:t>, 12pt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01" y="6634446"/>
            <a:ext cx="483559" cy="12311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DF9B066C-E463-49E0-A8CE-0E7DC6E9606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793600" y="6634446"/>
            <a:ext cx="1200001" cy="123111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lang="en-GB" sz="800" kern="12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2017/18</a:t>
            </a:r>
            <a:endParaRPr lang="de-CH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8001" y="6634446"/>
            <a:ext cx="7200000" cy="12311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marL="0" algn="l" defTabSz="914400" rtl="0" eaLnBrk="1" latinLnBrk="0" hangingPunct="1">
              <a:defRPr lang="en-GB"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CH"/>
              <a:t>Wir machen den Zutritt im Leben sicher und smart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78367" y="1628775"/>
            <a:ext cx="11237384" cy="4860925"/>
          </a:xfrm>
        </p:spPr>
        <p:txBody>
          <a:bodyPr/>
          <a:lstStyle>
            <a:lvl1pPr>
              <a:lnSpc>
                <a:spcPts val="1800"/>
              </a:lnSpc>
              <a:tabLst>
                <a:tab pos="8432800" algn="r"/>
              </a:tabLst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  <a:lvl2pPr>
              <a:spcBef>
                <a:spcPts val="0"/>
              </a:spcBef>
              <a:tabLst>
                <a:tab pos="8432800" algn="r"/>
              </a:tabLst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0"/>
              </a:spcBef>
              <a:tabLst>
                <a:tab pos="8432800" algn="r"/>
              </a:tabLst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spcBef>
                <a:spcPts val="0"/>
              </a:spcBef>
              <a:tabLst>
                <a:tab pos="8432800" algn="r"/>
              </a:tabLst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spcBef>
                <a:spcPts val="0"/>
              </a:spcBef>
              <a:tabLst>
                <a:tab pos="8432800" algn="r"/>
              </a:tabLst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85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master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35" y="4566217"/>
            <a:ext cx="8089765" cy="229895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12" name="Rechteck 3"/>
          <p:cNvSpPr/>
          <p:nvPr userDrawn="1"/>
        </p:nvSpPr>
        <p:spPr>
          <a:xfrm>
            <a:off x="8089899" y="0"/>
            <a:ext cx="4114500" cy="4565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577600" y="332656"/>
            <a:ext cx="3134400" cy="3857744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b="1" dirty="0" err="1"/>
              <a:t>Classification</a:t>
            </a:r>
            <a:r>
              <a:rPr lang="de-DE" b="1" dirty="0"/>
              <a:t> klick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edit</a:t>
            </a:r>
            <a:r>
              <a:rPr lang="de-DE" b="1" dirty="0"/>
              <a:t>, </a:t>
            </a:r>
          </a:p>
          <a:p>
            <a:r>
              <a:rPr lang="de-DE" b="1" dirty="0"/>
              <a:t>12pt / 14pt </a:t>
            </a:r>
            <a:r>
              <a:rPr lang="de-DE" b="1" dirty="0" err="1"/>
              <a:t>line</a:t>
            </a:r>
            <a:r>
              <a:rPr lang="de-DE" b="1" dirty="0"/>
              <a:t> </a:t>
            </a:r>
            <a:r>
              <a:rPr lang="de-DE" b="1" dirty="0" err="1"/>
              <a:t>pitch</a:t>
            </a:r>
            <a:endParaRPr lang="de-DE" b="1" dirty="0"/>
          </a:p>
          <a:p>
            <a:endParaRPr lang="de-DE" dirty="0"/>
          </a:p>
          <a:p>
            <a:r>
              <a:rPr lang="de-DE" dirty="0"/>
              <a:t>Project </a:t>
            </a:r>
            <a:r>
              <a:rPr lang="de-DE" dirty="0" err="1"/>
              <a:t>information</a:t>
            </a:r>
            <a:r>
              <a:rPr lang="de-DE" dirty="0"/>
              <a:t> klick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, 12pt / 14pt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pitch</a:t>
            </a:r>
            <a:endParaRPr lang="de-DE" dirty="0"/>
          </a:p>
          <a:p>
            <a:r>
              <a:rPr lang="de-DE" dirty="0" err="1"/>
              <a:t>Givenname</a:t>
            </a:r>
            <a:r>
              <a:rPr lang="de-DE" dirty="0"/>
              <a:t> </a:t>
            </a:r>
            <a:r>
              <a:rPr lang="de-DE" dirty="0" err="1"/>
              <a:t>Familyname</a:t>
            </a:r>
            <a:r>
              <a:rPr lang="de-DE" dirty="0"/>
              <a:t>, </a:t>
            </a:r>
            <a:r>
              <a:rPr lang="de-DE" dirty="0" err="1"/>
              <a:t>Givenname</a:t>
            </a:r>
            <a:r>
              <a:rPr lang="de-DE" dirty="0"/>
              <a:t> </a:t>
            </a:r>
            <a:r>
              <a:rPr lang="de-DE" dirty="0" err="1"/>
              <a:t>Familyname</a:t>
            </a:r>
            <a:endParaRPr lang="de-DE" dirty="0"/>
          </a:p>
          <a:p>
            <a:r>
              <a:rPr lang="de-DE" dirty="0"/>
              <a:t>Location, DD.MM.YYYY</a:t>
            </a:r>
          </a:p>
          <a:p>
            <a:r>
              <a:rPr lang="de-DE" dirty="0"/>
              <a:t>  </a:t>
            </a:r>
          </a:p>
        </p:txBody>
      </p:sp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465665" y="4964762"/>
            <a:ext cx="7142400" cy="1529701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de-CH" dirty="0" err="1"/>
              <a:t>Titlemaster</a:t>
            </a:r>
            <a:r>
              <a:rPr lang="de-CH" dirty="0"/>
              <a:t> klick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, 24pt / 28pt </a:t>
            </a:r>
            <a:r>
              <a:rPr lang="de-CH" dirty="0" err="1"/>
              <a:t>line</a:t>
            </a:r>
            <a:r>
              <a:rPr lang="de-CH" dirty="0"/>
              <a:t> </a:t>
            </a:r>
            <a:r>
              <a:rPr lang="de-CH" dirty="0" err="1"/>
              <a:t>pitch</a:t>
            </a:r>
            <a:endParaRPr lang="de-CH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8089901" cy="45662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Picture klick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endParaRPr lang="de-CH" dirty="0"/>
          </a:p>
        </p:txBody>
      </p:sp>
      <p:pic>
        <p:nvPicPr>
          <p:cNvPr id="9" name="Bild 6" descr="dormakaba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1012" y="6213602"/>
            <a:ext cx="2664000" cy="2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1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 err="1"/>
              <a:t>Titlemaster</a:t>
            </a:r>
            <a:r>
              <a:rPr lang="de-CH" dirty="0"/>
              <a:t> klick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, 24pt / 28pt </a:t>
            </a:r>
            <a:r>
              <a:rPr lang="de-CH" dirty="0" err="1"/>
              <a:t>line</a:t>
            </a:r>
            <a:r>
              <a:rPr lang="de-CH" dirty="0"/>
              <a:t> </a:t>
            </a:r>
            <a:r>
              <a:rPr lang="de-CH" dirty="0" err="1"/>
              <a:t>pitch</a:t>
            </a:r>
            <a:endParaRPr lang="de-CH" dirty="0"/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80000" y="360000"/>
            <a:ext cx="11214099" cy="165134"/>
          </a:xfrm>
        </p:spPr>
        <p:txBody>
          <a:bodyPr wrap="square" anchor="b">
            <a:noAutofit/>
          </a:bodyPr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de-CH" dirty="0"/>
              <a:t>Chapter title klick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, 12pt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01" y="6634445"/>
            <a:ext cx="483559" cy="12311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DF9B066C-E463-49E0-A8CE-0E7DC6E9606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793600" y="6634445"/>
            <a:ext cx="1200000" cy="123111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lang="en-GB" sz="800" kern="12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DD.MM.YYYY, 8pt</a:t>
            </a:r>
            <a:endParaRPr lang="de-CH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8000" y="6634445"/>
            <a:ext cx="7200000" cy="12311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marL="0" algn="l" defTabSz="914400" rtl="0" eaLnBrk="1" latinLnBrk="0" hangingPunct="1">
              <a:defRPr lang="en-GB"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Presentation title: use "Insert" --&gt; "Header and footer" to edit, 8pt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78367" y="1628775"/>
            <a:ext cx="11237384" cy="4860925"/>
          </a:xfrm>
        </p:spPr>
        <p:txBody>
          <a:bodyPr/>
          <a:lstStyle>
            <a:lvl1pPr>
              <a:lnSpc>
                <a:spcPts val="1800"/>
              </a:lnSpc>
              <a:tabLst>
                <a:tab pos="8432800" algn="r"/>
              </a:tabLst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  <a:lvl2pPr>
              <a:spcBef>
                <a:spcPts val="0"/>
              </a:spcBef>
              <a:tabLst>
                <a:tab pos="8432800" algn="r"/>
              </a:tabLst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0"/>
              </a:spcBef>
              <a:tabLst>
                <a:tab pos="8432800" algn="r"/>
              </a:tabLst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spcBef>
                <a:spcPts val="0"/>
              </a:spcBef>
              <a:tabLst>
                <a:tab pos="8432800" algn="r"/>
              </a:tabLst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spcBef>
                <a:spcPts val="0"/>
              </a:spcBef>
              <a:tabLst>
                <a:tab pos="8432800" algn="r"/>
              </a:tabLst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9734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 err="1"/>
              <a:t>Titlemaster</a:t>
            </a:r>
            <a:r>
              <a:rPr lang="de-CH" dirty="0"/>
              <a:t> klick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, 24pt / 28pt </a:t>
            </a:r>
            <a:r>
              <a:rPr lang="de-CH" dirty="0" err="1"/>
              <a:t>line</a:t>
            </a:r>
            <a:r>
              <a:rPr lang="de-CH" dirty="0"/>
              <a:t> </a:t>
            </a:r>
            <a:r>
              <a:rPr lang="de-CH" dirty="0" err="1"/>
              <a:t>pitch</a:t>
            </a:r>
            <a:endParaRPr lang="de-CH" dirty="0"/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80000" y="360000"/>
            <a:ext cx="11214099" cy="165134"/>
          </a:xfrm>
        </p:spPr>
        <p:txBody>
          <a:bodyPr wrap="square" anchor="b">
            <a:noAutofit/>
          </a:bodyPr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de-CH" dirty="0"/>
              <a:t>Chapter title klick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, 12pt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01" y="6634445"/>
            <a:ext cx="483559" cy="12311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DF9B066C-E463-49E0-A8CE-0E7DC6E9606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793600" y="6634445"/>
            <a:ext cx="1200000" cy="123111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lang="en-GB" sz="800" kern="12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DD.MM.YYYY, 8pt</a:t>
            </a:r>
            <a:endParaRPr lang="de-CH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8000" y="6634445"/>
            <a:ext cx="7200000" cy="12311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marL="0" algn="l" defTabSz="914400" rtl="0" eaLnBrk="1" latinLnBrk="0" hangingPunct="1">
              <a:defRPr lang="en-GB"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Presentation title: use "Insert" --&gt; "Header and footer" to edit, 8pt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78367" y="1628775"/>
            <a:ext cx="11237384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67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478367" y="612000"/>
            <a:ext cx="11237192" cy="755650"/>
          </a:xfrm>
        </p:spPr>
        <p:txBody>
          <a:bodyPr/>
          <a:lstStyle/>
          <a:p>
            <a:r>
              <a:rPr lang="de-CH" dirty="0" err="1"/>
              <a:t>Titlemaster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, 24pt / 28pt </a:t>
            </a:r>
            <a:r>
              <a:rPr lang="de-CH" dirty="0" err="1"/>
              <a:t>line</a:t>
            </a:r>
            <a:r>
              <a:rPr lang="de-CH" dirty="0"/>
              <a:t> </a:t>
            </a:r>
            <a:r>
              <a:rPr lang="de-CH" dirty="0" err="1"/>
              <a:t>pitch</a:t>
            </a:r>
            <a:endParaRPr lang="de-CH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80000" y="360000"/>
            <a:ext cx="11214099" cy="165134"/>
          </a:xfrm>
        </p:spPr>
        <p:txBody>
          <a:bodyPr wrap="square" anchor="b">
            <a:noAutofit/>
          </a:bodyPr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de-CH" dirty="0"/>
              <a:t>Chapter title klick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, 12pt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01" y="6634445"/>
            <a:ext cx="483559" cy="12311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DF9B066C-E463-49E0-A8CE-0E7DC6E9606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3600" y="6634445"/>
            <a:ext cx="1200000" cy="123111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lang="en-GB" sz="800" kern="12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DD.MM.YYYY, 8pt</a:t>
            </a:r>
            <a:endParaRPr lang="de-CH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8000" y="6634445"/>
            <a:ext cx="7200000" cy="12311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marL="0" algn="l" defTabSz="914400" rtl="0" eaLnBrk="1" latinLnBrk="0" hangingPunct="1">
              <a:defRPr lang="en-GB"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Presentation title: use "Insert" --&gt; "Header and footer" to edit, 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44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>
            <a:spLocks noGrp="1"/>
          </p:cNvSpPr>
          <p:nvPr>
            <p:ph type="title" hasCustomPrompt="1"/>
          </p:nvPr>
        </p:nvSpPr>
        <p:spPr>
          <a:xfrm>
            <a:off x="478367" y="612000"/>
            <a:ext cx="11237192" cy="755650"/>
          </a:xfrm>
        </p:spPr>
        <p:txBody>
          <a:bodyPr/>
          <a:lstStyle/>
          <a:p>
            <a:r>
              <a:rPr lang="de-CH" dirty="0" err="1"/>
              <a:t>Titlemaster</a:t>
            </a:r>
            <a:r>
              <a:rPr lang="de-CH" dirty="0"/>
              <a:t> klick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, 24pt / 28pt </a:t>
            </a:r>
            <a:r>
              <a:rPr lang="de-CH" dirty="0" err="1"/>
              <a:t>line</a:t>
            </a:r>
            <a:r>
              <a:rPr lang="de-CH" dirty="0"/>
              <a:t> </a:t>
            </a:r>
            <a:r>
              <a:rPr lang="de-CH" dirty="0" err="1"/>
              <a:t>pitch</a:t>
            </a:r>
            <a:endParaRPr lang="de-CH" dirty="0"/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80000" y="360000"/>
            <a:ext cx="11214099" cy="165134"/>
          </a:xfrm>
        </p:spPr>
        <p:txBody>
          <a:bodyPr wrap="square" anchor="b">
            <a:noAutofit/>
          </a:bodyPr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de-CH" dirty="0"/>
              <a:t>Chapter title klick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, 12pt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01" y="6634445"/>
            <a:ext cx="483559" cy="12311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DF9B066C-E463-49E0-A8CE-0E7DC6E9606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5"/>
          </p:nvPr>
        </p:nvSpPr>
        <p:spPr>
          <a:xfrm>
            <a:off x="8793600" y="6634445"/>
            <a:ext cx="1200000" cy="123111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lang="en-GB" sz="800" kern="12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DD.MM.YYYY, 8pt</a:t>
            </a:r>
            <a:endParaRPr lang="de-CH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8000" y="6634445"/>
            <a:ext cx="7200000" cy="12311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marL="0" algn="l" defTabSz="914400" rtl="0" eaLnBrk="1" latinLnBrk="0" hangingPunct="1">
              <a:defRPr lang="en-GB"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Presentation title: use "Insert" --&gt; "Header and footer" to edit, 8pt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78368" y="1628775"/>
            <a:ext cx="5425017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>
          <a:xfrm>
            <a:off x="6288618" y="1628775"/>
            <a:ext cx="5405967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038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19" userDrawn="1">
          <p15:clr>
            <a:srgbClr val="FBAE40"/>
          </p15:clr>
        </p15:guide>
        <p15:guide id="2" pos="396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lumn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78367" y="1628774"/>
            <a:ext cx="2592000" cy="21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de-CH" dirty="0" err="1"/>
              <a:t>Object</a:t>
            </a:r>
            <a:endParaRPr lang="de-CH" dirty="0"/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80000" y="3870000"/>
            <a:ext cx="2592000" cy="126000"/>
          </a:xfrm>
        </p:spPr>
        <p:txBody>
          <a:bodyPr wrap="square" anchor="b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CH" dirty="0"/>
              <a:t>Caption klick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, 8pt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3283867" y="1628774"/>
            <a:ext cx="2592000" cy="2196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/>
            </a:lvl1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dirty="0" err="1"/>
              <a:t>Object</a:t>
            </a:r>
            <a:endParaRPr lang="de-CH" dirty="0"/>
          </a:p>
          <a:p>
            <a:pPr lvl="0"/>
            <a:endParaRPr lang="de-CH" dirty="0"/>
          </a:p>
        </p:txBody>
      </p:sp>
      <p:sp>
        <p:nvSpPr>
          <p:cNvPr id="28" name="Textplatzhalter 4"/>
          <p:cNvSpPr>
            <a:spLocks noGrp="1"/>
          </p:cNvSpPr>
          <p:nvPr>
            <p:ph type="body" sz="quarter" idx="20" hasCustomPrompt="1"/>
          </p:nvPr>
        </p:nvSpPr>
        <p:spPr>
          <a:xfrm>
            <a:off x="3283867" y="3870000"/>
            <a:ext cx="2592000" cy="126000"/>
          </a:xfrm>
        </p:spPr>
        <p:txBody>
          <a:bodyPr wrap="square" anchor="b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CH" dirty="0"/>
              <a:t>Caption klick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, 8pt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sz="half" idx="21" hasCustomPrompt="1"/>
          </p:nvPr>
        </p:nvSpPr>
        <p:spPr>
          <a:xfrm>
            <a:off x="478367" y="4127009"/>
            <a:ext cx="2592000" cy="2196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/>
            </a:lvl1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dirty="0" err="1"/>
              <a:t>Object</a:t>
            </a:r>
            <a:endParaRPr lang="de-CH" dirty="0"/>
          </a:p>
          <a:p>
            <a:pPr lvl="0"/>
            <a:endParaRPr lang="de-CH" dirty="0"/>
          </a:p>
        </p:txBody>
      </p:sp>
      <p:sp>
        <p:nvSpPr>
          <p:cNvPr id="30" name="Textplatzhalt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80000" y="6368235"/>
            <a:ext cx="2592000" cy="126000"/>
          </a:xfrm>
        </p:spPr>
        <p:txBody>
          <a:bodyPr wrap="square" anchor="b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CH" dirty="0"/>
              <a:t>Caption klick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, 8pt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283200" y="4127009"/>
            <a:ext cx="2592000" cy="2196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/>
            </a:lvl1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dirty="0" err="1"/>
              <a:t>Object</a:t>
            </a:r>
            <a:endParaRPr lang="de-CH" dirty="0"/>
          </a:p>
          <a:p>
            <a:pPr lvl="0"/>
            <a:endParaRPr lang="de-CH" dirty="0"/>
          </a:p>
        </p:txBody>
      </p:sp>
      <p:sp>
        <p:nvSpPr>
          <p:cNvPr id="32" name="Textplatzhalter 4"/>
          <p:cNvSpPr>
            <a:spLocks noGrp="1"/>
          </p:cNvSpPr>
          <p:nvPr>
            <p:ph type="body" sz="quarter" idx="24" hasCustomPrompt="1"/>
          </p:nvPr>
        </p:nvSpPr>
        <p:spPr>
          <a:xfrm>
            <a:off x="3283200" y="6368235"/>
            <a:ext cx="2592000" cy="126000"/>
          </a:xfrm>
        </p:spPr>
        <p:txBody>
          <a:bodyPr wrap="square" anchor="b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CH" dirty="0"/>
              <a:t>Caption klick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, 8pt</a:t>
            </a:r>
          </a:p>
        </p:txBody>
      </p:sp>
      <p:sp>
        <p:nvSpPr>
          <p:cNvPr id="33" name="Title 12"/>
          <p:cNvSpPr>
            <a:spLocks noGrp="1"/>
          </p:cNvSpPr>
          <p:nvPr>
            <p:ph type="title" hasCustomPrompt="1"/>
          </p:nvPr>
        </p:nvSpPr>
        <p:spPr>
          <a:xfrm>
            <a:off x="478367" y="612000"/>
            <a:ext cx="11237192" cy="755650"/>
          </a:xfrm>
        </p:spPr>
        <p:txBody>
          <a:bodyPr/>
          <a:lstStyle/>
          <a:p>
            <a:r>
              <a:rPr lang="de-CH" dirty="0" err="1"/>
              <a:t>Titlemaster</a:t>
            </a:r>
            <a:r>
              <a:rPr lang="de-CH" dirty="0"/>
              <a:t> klick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, 24pt / 28pt </a:t>
            </a:r>
            <a:r>
              <a:rPr lang="de-CH" dirty="0" err="1"/>
              <a:t>line</a:t>
            </a:r>
            <a:r>
              <a:rPr lang="de-CH" dirty="0"/>
              <a:t> </a:t>
            </a:r>
            <a:r>
              <a:rPr lang="de-CH" dirty="0" err="1"/>
              <a:t>pitch</a:t>
            </a:r>
            <a:endParaRPr lang="de-CH" dirty="0"/>
          </a:p>
        </p:txBody>
      </p:sp>
      <p:sp>
        <p:nvSpPr>
          <p:cNvPr id="34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80000" y="360000"/>
            <a:ext cx="11214099" cy="165134"/>
          </a:xfrm>
        </p:spPr>
        <p:txBody>
          <a:bodyPr wrap="square" anchor="b">
            <a:noAutofit/>
          </a:bodyPr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de-CH" dirty="0"/>
              <a:t>Chapter title klick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, 12pt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01" y="6634445"/>
            <a:ext cx="483559" cy="12311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DF9B066C-E463-49E0-A8CE-0E7DC6E9606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25"/>
          </p:nvPr>
        </p:nvSpPr>
        <p:spPr>
          <a:xfrm>
            <a:off x="8793600" y="6634445"/>
            <a:ext cx="1200000" cy="123111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lang="en-GB" sz="800" kern="12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DD.MM.YYYY, 8pt</a:t>
            </a:r>
            <a:endParaRPr lang="de-CH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8000" y="6634445"/>
            <a:ext cx="7200000" cy="12311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marL="0" algn="l" defTabSz="914400" rtl="0" eaLnBrk="1" latinLnBrk="0" hangingPunct="1">
              <a:defRPr lang="en-GB"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Presentation title: use "Insert" --&gt; "Header and footer" to edit, 8pt</a:t>
            </a:r>
            <a:endParaRPr lang="en-GB" dirty="0"/>
          </a:p>
        </p:txBody>
      </p:sp>
      <p:sp>
        <p:nvSpPr>
          <p:cNvPr id="17" name="Content Placeholder 6"/>
          <p:cNvSpPr>
            <a:spLocks noGrp="1"/>
          </p:cNvSpPr>
          <p:nvPr>
            <p:ph sz="quarter" idx="17"/>
          </p:nvPr>
        </p:nvSpPr>
        <p:spPr>
          <a:xfrm>
            <a:off x="6288618" y="1628775"/>
            <a:ext cx="5405967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143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6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wo Column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78366" y="1628773"/>
            <a:ext cx="5397297" cy="469314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/>
            </a:lvl1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dirty="0" err="1"/>
              <a:t>Object</a:t>
            </a:r>
            <a:endParaRPr lang="de-CH" dirty="0"/>
          </a:p>
          <a:p>
            <a:pPr lvl="0"/>
            <a:endParaRPr lang="de-CH" dirty="0"/>
          </a:p>
        </p:txBody>
      </p:sp>
      <p:sp>
        <p:nvSpPr>
          <p:cNvPr id="30" name="Textplatzhalt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80000" y="6381328"/>
            <a:ext cx="5395867" cy="112907"/>
          </a:xfrm>
        </p:spPr>
        <p:txBody>
          <a:bodyPr wrap="square" anchor="b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CH" dirty="0"/>
              <a:t>Caption klick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, 8pt</a:t>
            </a:r>
          </a:p>
        </p:txBody>
      </p:sp>
      <p:sp>
        <p:nvSpPr>
          <p:cNvPr id="33" name="Title 12"/>
          <p:cNvSpPr>
            <a:spLocks noGrp="1"/>
          </p:cNvSpPr>
          <p:nvPr>
            <p:ph type="title" hasCustomPrompt="1"/>
          </p:nvPr>
        </p:nvSpPr>
        <p:spPr>
          <a:xfrm>
            <a:off x="478367" y="612000"/>
            <a:ext cx="11237192" cy="755650"/>
          </a:xfrm>
        </p:spPr>
        <p:txBody>
          <a:bodyPr/>
          <a:lstStyle/>
          <a:p>
            <a:r>
              <a:rPr lang="de-CH" dirty="0" err="1"/>
              <a:t>Titlemaster</a:t>
            </a:r>
            <a:r>
              <a:rPr lang="de-CH" dirty="0"/>
              <a:t> klick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, 24pt / 28pt </a:t>
            </a:r>
            <a:r>
              <a:rPr lang="de-CH" dirty="0" err="1"/>
              <a:t>line</a:t>
            </a:r>
            <a:r>
              <a:rPr lang="de-CH" dirty="0"/>
              <a:t> </a:t>
            </a:r>
            <a:r>
              <a:rPr lang="de-CH" dirty="0" err="1"/>
              <a:t>pitch</a:t>
            </a:r>
            <a:endParaRPr lang="de-CH" dirty="0"/>
          </a:p>
        </p:txBody>
      </p:sp>
      <p:sp>
        <p:nvSpPr>
          <p:cNvPr id="34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80000" y="360000"/>
            <a:ext cx="11214099" cy="165134"/>
          </a:xfrm>
        </p:spPr>
        <p:txBody>
          <a:bodyPr wrap="square" anchor="b">
            <a:noAutofit/>
          </a:bodyPr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de-CH" dirty="0"/>
              <a:t>Chapter title klick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, 12pt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01" y="6634445"/>
            <a:ext cx="483559" cy="12311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DF9B066C-E463-49E0-A8CE-0E7DC6E9606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>
          <a:xfrm>
            <a:off x="8793600" y="6634445"/>
            <a:ext cx="1200000" cy="123111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lang="en-GB" sz="800" kern="12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DD.MM.YYYY, 8pt</a:t>
            </a:r>
            <a:endParaRPr lang="de-CH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8000" y="6634445"/>
            <a:ext cx="7200000" cy="12311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marL="0" algn="l" defTabSz="914400" rtl="0" eaLnBrk="1" latinLnBrk="0" hangingPunct="1">
              <a:defRPr lang="en-GB"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Presentation title: use "Insert" --&gt; "Header and footer" to edit, 8pt</a:t>
            </a:r>
            <a:endParaRPr lang="en-GB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7"/>
          </p:nvPr>
        </p:nvSpPr>
        <p:spPr>
          <a:xfrm>
            <a:off x="6288618" y="1628775"/>
            <a:ext cx="5405967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360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4560888"/>
            <a:ext cx="4885267" cy="2297112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7" name="Rechteck 7"/>
          <p:cNvSpPr/>
          <p:nvPr userDrawn="1"/>
        </p:nvSpPr>
        <p:spPr>
          <a:xfrm>
            <a:off x="0" y="0"/>
            <a:ext cx="12192000" cy="4560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80000" y="1340769"/>
            <a:ext cx="11232000" cy="2853237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5800"/>
              </a:lnSpc>
              <a:defRPr sz="4800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Thank You Message, </a:t>
            </a:r>
            <a:br>
              <a:rPr lang="en-US" dirty="0"/>
            </a:br>
            <a:r>
              <a:rPr lang="en-US" dirty="0"/>
              <a:t>48pt / 58pt line pitch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80001" y="4921200"/>
            <a:ext cx="3916800" cy="156850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 b="0" i="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de-DE" dirty="0"/>
              <a:t>Company </a:t>
            </a:r>
            <a:r>
              <a:rPr lang="de-DE" dirty="0" err="1"/>
              <a:t>name</a:t>
            </a:r>
            <a:r>
              <a:rPr lang="de-DE" dirty="0"/>
              <a:t>, 12pt / 14pt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pitch</a:t>
            </a:r>
            <a:endParaRPr lang="de-DE" dirty="0"/>
          </a:p>
          <a:p>
            <a:r>
              <a:rPr lang="de-DE" dirty="0"/>
              <a:t>Street </a:t>
            </a:r>
          </a:p>
          <a:p>
            <a:r>
              <a:rPr lang="de-DE" dirty="0"/>
              <a:t>00000 City</a:t>
            </a:r>
          </a:p>
          <a:p>
            <a:r>
              <a:rPr lang="de-DE" dirty="0"/>
              <a:t>Country</a:t>
            </a:r>
          </a:p>
          <a:p>
            <a:endParaRPr lang="de-DE" dirty="0"/>
          </a:p>
          <a:p>
            <a:r>
              <a:rPr lang="de-DE" dirty="0"/>
              <a:t>T: +49 000 0000 000</a:t>
            </a:r>
          </a:p>
          <a:p>
            <a:r>
              <a:rPr lang="de-DE" dirty="0" err="1"/>
              <a:t>www.dormakaba.com</a:t>
            </a:r>
            <a:endParaRPr lang="de-DE" dirty="0"/>
          </a:p>
        </p:txBody>
      </p:sp>
      <p:pic>
        <p:nvPicPr>
          <p:cNvPr id="11" name="Bild 6" descr="dormakaba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1012" y="6213602"/>
            <a:ext cx="2664000" cy="2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6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78367" y="612000"/>
            <a:ext cx="11237192" cy="7556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 err="1"/>
              <a:t>Titlemaster</a:t>
            </a:r>
            <a:r>
              <a:rPr lang="de-CH" dirty="0"/>
              <a:t> klick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, 24pt / 28pt </a:t>
            </a:r>
            <a:r>
              <a:rPr lang="de-CH" dirty="0" err="1"/>
              <a:t>line</a:t>
            </a:r>
            <a:r>
              <a:rPr lang="de-CH" dirty="0"/>
              <a:t> </a:t>
            </a:r>
            <a:r>
              <a:rPr lang="de-CH" dirty="0" err="1"/>
              <a:t>pitch</a:t>
            </a:r>
            <a:endParaRPr lang="de-CH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478367" y="1628775"/>
            <a:ext cx="11235267" cy="4860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/>
              <a:t>Mastertext</a:t>
            </a:r>
            <a:r>
              <a:rPr lang="en-US" noProof="0" dirty="0"/>
              <a:t> klick to edit, 14pt / 18pt line pitch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 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01" y="6634445"/>
            <a:ext cx="483559" cy="12311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DF9B066C-E463-49E0-A8CE-0E7DC6E9606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8793600" y="6634445"/>
            <a:ext cx="1200000" cy="123111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lang="en-GB" sz="800" kern="12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DD.MM.YYYY, 8pt</a:t>
            </a:r>
            <a:endParaRPr lang="de-CH" dirty="0"/>
          </a:p>
        </p:txBody>
      </p:sp>
      <p:pic>
        <p:nvPicPr>
          <p:cNvPr id="8" name="Bild 13" descr="dormakaba_RGB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0215" y="6635586"/>
            <a:ext cx="1080821" cy="11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62" r:id="rId4"/>
    <p:sldLayoutId id="2147483666" r:id="rId5"/>
    <p:sldLayoutId id="2147483664" r:id="rId6"/>
    <p:sldLayoutId id="2147483679" r:id="rId7"/>
    <p:sldLayoutId id="2147483681" r:id="rId8"/>
    <p:sldLayoutId id="2147483672" r:id="rId9"/>
    <p:sldLayoutId id="2147483683" r:id="rId10"/>
    <p:sldLayoutId id="2147483687" r:id="rId11"/>
    <p:sldLayoutId id="2147483688" r:id="rId12"/>
  </p:sldLayoutIdLst>
  <p:hf hdr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400" b="0" i="0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1000"/>
        </a:spcBef>
        <a:buFont typeface="Arial" panose="020B0604020202020204" pitchFamily="34" charset="0"/>
        <a:buNone/>
        <a:defRPr sz="1800" b="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1800"/>
        </a:lnSpc>
        <a:spcBef>
          <a:spcPts val="1000"/>
        </a:spcBef>
        <a:buFont typeface="Arial" panose="020B0604020202020204" pitchFamily="34" charset="0"/>
        <a:buNone/>
        <a:defRPr sz="1400" b="0" i="0" u="none" kern="1200">
          <a:solidFill>
            <a:srgbClr val="000000"/>
          </a:solidFill>
          <a:latin typeface="+mn-lt"/>
          <a:ea typeface="+mn-ea"/>
          <a:cs typeface="+mn-cs"/>
        </a:defRPr>
      </a:lvl2pPr>
      <a:lvl3pPr marL="360000" indent="-179388" algn="l" defTabSz="914400" rtl="0" eaLnBrk="1" latinLnBrk="0" hangingPunct="1">
        <a:lnSpc>
          <a:spcPts val="18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648000" indent="-179388" algn="l" defTabSz="914400" rtl="0" eaLnBrk="1" latinLnBrk="0" hangingPunct="1">
        <a:lnSpc>
          <a:spcPts val="1800"/>
        </a:lnSpc>
        <a:spcBef>
          <a:spcPts val="500"/>
        </a:spcBef>
        <a:buFont typeface="Symbol" charset="2"/>
        <a:buChar char="-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936000" indent="-179388" algn="l" defTabSz="914400" rtl="0" eaLnBrk="1" latinLnBrk="0" hangingPunct="1">
        <a:lnSpc>
          <a:spcPts val="1800"/>
        </a:lnSpc>
        <a:spcBef>
          <a:spcPts val="500"/>
        </a:spcBef>
        <a:buFont typeface="Symbol" charset="2"/>
        <a:buChar char="-"/>
        <a:defRPr sz="14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1224000" indent="-180975" algn="l" defTabSz="914400" rtl="0" eaLnBrk="1" latinLnBrk="0" hangingPunct="1">
        <a:lnSpc>
          <a:spcPts val="1800"/>
        </a:lnSpc>
        <a:spcBef>
          <a:spcPts val="500"/>
        </a:spcBef>
        <a:buFont typeface="Symbol" panose="05050102010706020507" pitchFamily="18" charset="2"/>
        <a:buChar char="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512000" indent="-180975" algn="l" defTabSz="914400" rtl="0" eaLnBrk="1" latinLnBrk="0" hangingPunct="1">
        <a:lnSpc>
          <a:spcPts val="1800"/>
        </a:lnSpc>
        <a:spcBef>
          <a:spcPts val="500"/>
        </a:spcBef>
        <a:buFont typeface="Symbol" panose="05050102010706020507" pitchFamily="18" charset="2"/>
        <a:buChar char="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000" indent="-180975" algn="l" defTabSz="914400" rtl="0" eaLnBrk="1" latinLnBrk="0" hangingPunct="1">
        <a:lnSpc>
          <a:spcPts val="1800"/>
        </a:lnSpc>
        <a:spcBef>
          <a:spcPts val="500"/>
        </a:spcBef>
        <a:buFont typeface="Symbol" panose="05050102010706020507" pitchFamily="18" charset="2"/>
        <a:buChar char="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88000" indent="-182563" algn="l" defTabSz="914400" rtl="0" eaLnBrk="1" latinLnBrk="0" hangingPunct="1">
        <a:lnSpc>
          <a:spcPts val="1800"/>
        </a:lnSpc>
        <a:spcBef>
          <a:spcPts val="500"/>
        </a:spcBef>
        <a:buFont typeface="Symbol" panose="05050102010706020507" pitchFamily="18" charset="2"/>
        <a:buChar char="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1" userDrawn="1">
          <p15:clr>
            <a:srgbClr val="F26B43"/>
          </p15:clr>
        </p15:guide>
        <p15:guide id="2" orient="horz" pos="323" userDrawn="1">
          <p15:clr>
            <a:srgbClr val="F26B43"/>
          </p15:clr>
        </p15:guide>
        <p15:guide id="3" orient="horz" pos="799" userDrawn="1">
          <p15:clr>
            <a:srgbClr val="F26B43"/>
          </p15:clr>
        </p15:guide>
        <p15:guide id="4" orient="horz" pos="1026" userDrawn="1">
          <p15:clr>
            <a:srgbClr val="F26B43"/>
          </p15:clr>
        </p15:guide>
        <p15:guide id="5" orient="horz" pos="4088" userDrawn="1">
          <p15:clr>
            <a:srgbClr val="F26B43"/>
          </p15:clr>
        </p15:guide>
        <p15:guide id="6" pos="73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0DC4F43-2B67-411E-8B2F-C01B045FD6E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0DC4F43-2B67-411E-8B2F-C01B045FD6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7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8D0ABB7E-5725-441D-9DBB-BC2FC6F73CF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88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endParaRPr lang="de-CH" sz="240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03305D7-EE56-4816-8FEB-92695EC14FD4}"/>
              </a:ext>
            </a:extLst>
          </p:cNvPr>
          <p:cNvSpPr txBox="1"/>
          <p:nvPr/>
        </p:nvSpPr>
        <p:spPr>
          <a:xfrm>
            <a:off x="516025" y="6093296"/>
            <a:ext cx="5926015" cy="7386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it-IT" sz="1200" spc="3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Revision</a:t>
            </a:r>
            <a:r>
              <a:rPr lang="it-IT" sz="12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03 </a:t>
            </a:r>
          </a:p>
          <a:p>
            <a:r>
              <a:rPr lang="it-IT" sz="12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27 </a:t>
            </a:r>
            <a:r>
              <a:rPr lang="it-IT" sz="1200" spc="3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May</a:t>
            </a:r>
            <a:r>
              <a:rPr lang="de-BE" sz="12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12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2022</a:t>
            </a:r>
          </a:p>
          <a:p>
            <a:endParaRPr lang="de-DE" sz="1200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e-DE" sz="1200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9DF57E21-546C-477F-9D0F-F4C0F1421508}"/>
              </a:ext>
            </a:extLst>
          </p:cNvPr>
          <p:cNvSpPr txBox="1">
            <a:spLocks/>
          </p:cNvSpPr>
          <p:nvPr/>
        </p:nvSpPr>
        <p:spPr>
          <a:xfrm>
            <a:off x="8328248" y="4077072"/>
            <a:ext cx="3168352" cy="2160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b="0" i="0" u="none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F257F06F-6BE6-48CA-AB47-3855F9F26801}"/>
              </a:ext>
            </a:extLst>
          </p:cNvPr>
          <p:cNvSpPr txBox="1">
            <a:spLocks/>
          </p:cNvSpPr>
          <p:nvPr/>
        </p:nvSpPr>
        <p:spPr>
          <a:xfrm>
            <a:off x="335360" y="4832504"/>
            <a:ext cx="7749665" cy="8557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b="0" i="0" u="none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/>
              <a:t>Cloud Cloning Solution Smart Aerial + </a:t>
            </a:r>
          </a:p>
          <a:p>
            <a:pPr>
              <a:lnSpc>
                <a:spcPct val="100000"/>
              </a:lnSpc>
            </a:pPr>
            <a:endParaRPr lang="en-US" sz="3600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790B65E-39A4-4546-9EEA-8EB418E21BA2}"/>
              </a:ext>
            </a:extLst>
          </p:cNvPr>
          <p:cNvSpPr/>
          <p:nvPr/>
        </p:nvSpPr>
        <p:spPr>
          <a:xfrm>
            <a:off x="6168008" y="1169784"/>
            <a:ext cx="1152128" cy="45901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22" descr="Immagine che contiene testo, elettronico, cellulare, telecomando&#10;&#10;Descrizione generata automaticamente">
            <a:extLst>
              <a:ext uri="{FF2B5EF4-FFF2-40B4-BE49-F238E27FC236}">
                <a16:creationId xmlns:a16="http://schemas.microsoft.com/office/drawing/2014/main" id="{5577D312-8F07-4EED-9099-A707839DA1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0" y="26040"/>
            <a:ext cx="4981200" cy="44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8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FF606DB8-EAA0-4A63-857D-9F9BBFC57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0000" y="6634446"/>
            <a:ext cx="483433" cy="123111"/>
          </a:xfrm>
        </p:spPr>
        <p:txBody>
          <a:bodyPr/>
          <a:lstStyle/>
          <a:p>
            <a:fld id="{DF9B066C-E463-49E0-A8CE-0E7DC6E96069}" type="slidenum">
              <a:rPr lang="en-GB" smtClean="0">
                <a:solidFill>
                  <a:schemeClr val="tx1"/>
                </a:solidFill>
              </a:rPr>
              <a:pPr/>
              <a:t>2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26DF07-78EA-4827-A720-FDBE4F0199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0000" y="360000"/>
            <a:ext cx="11214098" cy="165134"/>
          </a:xfrm>
        </p:spPr>
        <p:txBody>
          <a:bodyPr/>
          <a:lstStyle/>
          <a:p>
            <a:r>
              <a:rPr lang="it-IT" dirty="0">
                <a:solidFill>
                  <a:srgbClr val="E4002B"/>
                </a:solidFill>
              </a:rPr>
              <a:t>Cloud </a:t>
            </a:r>
            <a:r>
              <a:rPr lang="it-IT" dirty="0" err="1">
                <a:solidFill>
                  <a:srgbClr val="E4002B"/>
                </a:solidFill>
              </a:rPr>
              <a:t>Cloning</a:t>
            </a:r>
            <a:r>
              <a:rPr lang="it-IT" dirty="0">
                <a:solidFill>
                  <a:srgbClr val="E4002B"/>
                </a:solidFill>
              </a:rPr>
              <a:t> Solution - Smart </a:t>
            </a:r>
            <a:r>
              <a:rPr lang="it-IT" dirty="0" err="1">
                <a:solidFill>
                  <a:srgbClr val="E4002B"/>
                </a:solidFill>
              </a:rPr>
              <a:t>Aerial</a:t>
            </a:r>
            <a:r>
              <a:rPr lang="it-IT" dirty="0">
                <a:solidFill>
                  <a:srgbClr val="E4002B"/>
                </a:solidFill>
              </a:rPr>
              <a:t>+</a:t>
            </a:r>
            <a:endParaRPr lang="en-US" dirty="0">
              <a:solidFill>
                <a:srgbClr val="E4002B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831133-A789-44E8-908E-274902D1E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612000"/>
            <a:ext cx="11237192" cy="755650"/>
          </a:xfrm>
        </p:spPr>
        <p:txBody>
          <a:bodyPr/>
          <a:lstStyle/>
          <a:p>
            <a:r>
              <a:rPr lang="en-US" dirty="0"/>
              <a:t> Customer Value Proposition</a:t>
            </a:r>
            <a:endParaRPr lang="de-D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F804DB-0DD5-48D6-A0E6-EDF038BCE70C}"/>
              </a:ext>
            </a:extLst>
          </p:cNvPr>
          <p:cNvSpPr txBox="1">
            <a:spLocks/>
          </p:cNvSpPr>
          <p:nvPr/>
        </p:nvSpPr>
        <p:spPr>
          <a:xfrm>
            <a:off x="1127448" y="2020606"/>
            <a:ext cx="10081120" cy="22758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8432800" algn="r"/>
              </a:tabLst>
              <a:defRPr sz="1400" b="1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8432800" algn="r"/>
              </a:tabLst>
              <a:defRPr sz="1400" b="0" i="0" u="none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79388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8432800" algn="r"/>
              </a:tabLst>
              <a:defRPr sz="1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00" indent="-179388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Symbol" charset="2"/>
              <a:buChar char="-"/>
              <a:tabLst>
                <a:tab pos="8432800" algn="r"/>
              </a:tabLst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6000" indent="-179388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Symbol" charset="2"/>
              <a:buChar char="-"/>
              <a:tabLst>
                <a:tab pos="8432800" algn="r"/>
              </a:tabLst>
              <a:defRPr sz="1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24000" indent="-180975" algn="l" defTabSz="914400" rtl="0" eaLnBrk="1" latinLnBrk="0" hangingPunct="1">
              <a:lnSpc>
                <a:spcPts val="1800"/>
              </a:lnSpc>
              <a:spcBef>
                <a:spcPts val="500"/>
              </a:spcBef>
              <a:buFont typeface="Symbol" panose="05050102010706020507" pitchFamily="18" charset="2"/>
              <a:buChar char="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180975" algn="l" defTabSz="914400" rtl="0" eaLnBrk="1" latinLnBrk="0" hangingPunct="1">
              <a:lnSpc>
                <a:spcPts val="1800"/>
              </a:lnSpc>
              <a:spcBef>
                <a:spcPts val="500"/>
              </a:spcBef>
              <a:buFont typeface="Symbol" panose="05050102010706020507" pitchFamily="18" charset="2"/>
              <a:buChar char="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0" indent="-180975" algn="l" defTabSz="914400" rtl="0" eaLnBrk="1" latinLnBrk="0" hangingPunct="1">
              <a:lnSpc>
                <a:spcPts val="1800"/>
              </a:lnSpc>
              <a:spcBef>
                <a:spcPts val="500"/>
              </a:spcBef>
              <a:buFont typeface="Symbol" panose="05050102010706020507" pitchFamily="18" charset="2"/>
              <a:buChar char="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88000" indent="-182563" algn="l" defTabSz="914400" rtl="0" eaLnBrk="1" latinLnBrk="0" hangingPunct="1">
              <a:lnSpc>
                <a:spcPts val="1800"/>
              </a:lnSpc>
              <a:spcBef>
                <a:spcPts val="500"/>
              </a:spcBef>
              <a:buFont typeface="Symbol" panose="05050102010706020507" pitchFamily="18" charset="2"/>
              <a:buChar char="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it-IT" altLang="it-IT" sz="2800" b="0" dirty="0"/>
              <a:t>The Smart Aerial+ from Advanced Diagnostics </a:t>
            </a:r>
            <a:r>
              <a:rPr lang="it-IT" altLang="it-IT" sz="2800" b="0" dirty="0" err="1"/>
              <a:t>is</a:t>
            </a:r>
            <a:r>
              <a:rPr lang="it-IT" altLang="it-IT" sz="2800" b="0" dirty="0"/>
              <a:t> the low investment, easy to use </a:t>
            </a:r>
            <a:r>
              <a:rPr lang="it-IT" altLang="it-IT" sz="2800" b="0" dirty="0" err="1"/>
              <a:t>cloning</a:t>
            </a:r>
            <a:r>
              <a:rPr lang="it-IT" altLang="it-IT" sz="2800" b="0" dirty="0"/>
              <a:t> device, </a:t>
            </a:r>
            <a:r>
              <a:rPr lang="it-IT" altLang="it-IT" sz="2800" b="0" dirty="0" err="1"/>
              <a:t>ideal</a:t>
            </a:r>
            <a:r>
              <a:rPr lang="it-IT" altLang="it-IT" sz="2800" b="0" dirty="0"/>
              <a:t> for </a:t>
            </a:r>
            <a:r>
              <a:rPr lang="it-IT" altLang="it-IT" sz="2800" b="0" dirty="0" err="1"/>
              <a:t>delivering</a:t>
            </a:r>
            <a:r>
              <a:rPr lang="it-IT" altLang="it-IT" sz="2800" b="0" dirty="0"/>
              <a:t> a </a:t>
            </a:r>
            <a:r>
              <a:rPr lang="it-IT" altLang="it-IT" sz="2800" b="0" dirty="0" err="1"/>
              <a:t>reliable</a:t>
            </a:r>
            <a:r>
              <a:rPr lang="it-IT" altLang="it-IT" sz="2800" b="0" dirty="0"/>
              <a:t>, no-nonsense key </a:t>
            </a:r>
            <a:r>
              <a:rPr lang="it-IT" altLang="it-IT" sz="2800" b="0" dirty="0" err="1"/>
              <a:t>duplication</a:t>
            </a:r>
            <a:r>
              <a:rPr lang="it-IT" altLang="it-IT" sz="2800" b="0" dirty="0"/>
              <a:t> service to the consumer.  </a:t>
            </a:r>
          </a:p>
        </p:txBody>
      </p:sp>
    </p:spTree>
    <p:extLst>
      <p:ext uri="{BB962C8B-B14F-4D97-AF65-F5344CB8AC3E}">
        <p14:creationId xmlns:p14="http://schemas.microsoft.com/office/powerpoint/2010/main" val="424185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FF606DB8-EAA0-4A63-857D-9F9BBFC57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0000" y="6634446"/>
            <a:ext cx="483433" cy="123111"/>
          </a:xfrm>
        </p:spPr>
        <p:txBody>
          <a:bodyPr/>
          <a:lstStyle/>
          <a:p>
            <a:fld id="{DF9B066C-E463-49E0-A8CE-0E7DC6E96069}" type="slidenum">
              <a:rPr lang="en-GB" smtClean="0">
                <a:solidFill>
                  <a:schemeClr val="tx1"/>
                </a:solidFill>
              </a:rPr>
              <a:pPr/>
              <a:t>3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26DF07-78EA-4827-A720-FDBE4F0199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0000" y="360000"/>
            <a:ext cx="11214098" cy="165134"/>
          </a:xfrm>
        </p:spPr>
        <p:txBody>
          <a:bodyPr/>
          <a:lstStyle/>
          <a:p>
            <a:r>
              <a:rPr lang="it-IT" dirty="0">
                <a:solidFill>
                  <a:srgbClr val="E4002B"/>
                </a:solidFill>
              </a:rPr>
              <a:t>Cloud </a:t>
            </a:r>
            <a:r>
              <a:rPr lang="it-IT" dirty="0" err="1">
                <a:solidFill>
                  <a:srgbClr val="E4002B"/>
                </a:solidFill>
              </a:rPr>
              <a:t>Cloning</a:t>
            </a:r>
            <a:r>
              <a:rPr lang="it-IT" dirty="0">
                <a:solidFill>
                  <a:srgbClr val="E4002B"/>
                </a:solidFill>
              </a:rPr>
              <a:t> Solution - Smart </a:t>
            </a:r>
            <a:r>
              <a:rPr lang="it-IT" dirty="0" err="1">
                <a:solidFill>
                  <a:srgbClr val="E4002B"/>
                </a:solidFill>
              </a:rPr>
              <a:t>Aerial</a:t>
            </a:r>
            <a:r>
              <a:rPr lang="it-IT" dirty="0">
                <a:solidFill>
                  <a:srgbClr val="E4002B"/>
                </a:solidFill>
              </a:rPr>
              <a:t>+</a:t>
            </a:r>
            <a:endParaRPr lang="en-US" dirty="0">
              <a:solidFill>
                <a:srgbClr val="E4002B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831133-A789-44E8-908E-274902D1E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612000"/>
            <a:ext cx="11237192" cy="440736"/>
          </a:xfrm>
        </p:spPr>
        <p:txBody>
          <a:bodyPr/>
          <a:lstStyle/>
          <a:p>
            <a:r>
              <a:rPr lang="en-US" dirty="0"/>
              <a:t>Key features</a:t>
            </a:r>
            <a:endParaRPr lang="de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3B7852-7AAA-4E83-8E4C-F19780AB2DAB}"/>
              </a:ext>
            </a:extLst>
          </p:cNvPr>
          <p:cNvSpPr/>
          <p:nvPr/>
        </p:nvSpPr>
        <p:spPr>
          <a:xfrm>
            <a:off x="354174" y="914584"/>
            <a:ext cx="11483651" cy="5027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42991" algn="l"/>
                <a:tab pos="3916772" algn="l"/>
              </a:tabLs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New “Smart” Cloud cloning device with intuitive software associated to MYKEYS Pro.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42991" algn="l"/>
                <a:tab pos="3916772" algn="l"/>
              </a:tabLs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Integrated into the MYKEYS Pro support ecosystem.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42991" algn="l"/>
                <a:tab pos="3916772" algn="l"/>
              </a:tabLs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Updateable with new functionality in the future.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42991" algn="l"/>
                <a:tab pos="3916772" algn="l"/>
              </a:tabLs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Flexible 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transponder pricing. With the new transponder, GTI-Pro.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42991" algn="l"/>
                <a:tab pos="3916772" algn="l"/>
              </a:tabLs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Lightweight, portable device with internal, rechargeable battery (USB cable and mains charging cable with a universal AC adaptor).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42991" algn="l"/>
                <a:tab pos="3916772" algn="l"/>
              </a:tabLst>
              <a:defRPr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WiFi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and Bluetooth connectivity.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42991" algn="l"/>
                <a:tab pos="3916772" algn="l"/>
              </a:tabLs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U-Snoop functions integrated.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42991" algn="l"/>
                <a:tab pos="3916772" algn="l"/>
              </a:tabLs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New cloning capability for Mazda (8C Temic, not available for RW4).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42991" algn="l"/>
                <a:tab pos="3916772" algn="l"/>
              </a:tabLs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Transponder pre-setting function.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42991" algn="l"/>
                <a:tab pos="3916772" algn="l"/>
              </a:tabLs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Compatible with all existing Silca cloning capabilities.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42991" algn="l"/>
                <a:tab pos="3916772" algn="l"/>
              </a:tabLs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Certified CE, UKCA, FCC,RHOSS,RAE. </a:t>
            </a:r>
          </a:p>
        </p:txBody>
      </p:sp>
    </p:spTree>
    <p:extLst>
      <p:ext uri="{BB962C8B-B14F-4D97-AF65-F5344CB8AC3E}">
        <p14:creationId xmlns:p14="http://schemas.microsoft.com/office/powerpoint/2010/main" val="226597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FF606DB8-EAA0-4A63-857D-9F9BBFC57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360" y="6346414"/>
            <a:ext cx="483433" cy="123111"/>
          </a:xfrm>
        </p:spPr>
        <p:txBody>
          <a:bodyPr/>
          <a:lstStyle/>
          <a:p>
            <a:fld id="{DF9B066C-E463-49E0-A8CE-0E7DC6E96069}" type="slidenum">
              <a:rPr lang="en-GB" smtClean="0">
                <a:solidFill>
                  <a:schemeClr val="tx1"/>
                </a:solidFill>
              </a:rPr>
              <a:pPr/>
              <a:t>4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26DF07-78EA-4827-A720-FDBE4F0199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0000" y="360000"/>
            <a:ext cx="11214098" cy="165134"/>
          </a:xfrm>
        </p:spPr>
        <p:txBody>
          <a:bodyPr/>
          <a:lstStyle/>
          <a:p>
            <a:r>
              <a:rPr lang="it-IT" dirty="0">
                <a:solidFill>
                  <a:srgbClr val="E4002B"/>
                </a:solidFill>
              </a:rPr>
              <a:t>Cloud </a:t>
            </a:r>
            <a:r>
              <a:rPr lang="it-IT" dirty="0" err="1">
                <a:solidFill>
                  <a:srgbClr val="E4002B"/>
                </a:solidFill>
              </a:rPr>
              <a:t>Cloning</a:t>
            </a:r>
            <a:r>
              <a:rPr lang="it-IT" dirty="0">
                <a:solidFill>
                  <a:srgbClr val="E4002B"/>
                </a:solidFill>
              </a:rPr>
              <a:t> Solution - Smart </a:t>
            </a:r>
            <a:r>
              <a:rPr lang="it-IT" dirty="0" err="1">
                <a:solidFill>
                  <a:srgbClr val="E4002B"/>
                </a:solidFill>
              </a:rPr>
              <a:t>Aerial</a:t>
            </a:r>
            <a:r>
              <a:rPr lang="it-IT" dirty="0">
                <a:solidFill>
                  <a:srgbClr val="E4002B"/>
                </a:solidFill>
              </a:rPr>
              <a:t>+ </a:t>
            </a:r>
            <a:endParaRPr lang="en-US" dirty="0">
              <a:solidFill>
                <a:srgbClr val="E4002B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831133-A789-44E8-908E-274902D1E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Cloning process summary</a:t>
            </a:r>
            <a:endParaRPr lang="de-DE" dirty="0"/>
          </a:p>
        </p:txBody>
      </p:sp>
      <p:pic>
        <p:nvPicPr>
          <p:cNvPr id="7" name="Elemento grafico 2" descr="Sincronizzazione cloud contorno">
            <a:extLst>
              <a:ext uri="{FF2B5EF4-FFF2-40B4-BE49-F238E27FC236}">
                <a16:creationId xmlns:a16="http://schemas.microsoft.com/office/drawing/2014/main" id="{365FA801-434E-4414-8958-DC3F338C1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3985" y="1268760"/>
            <a:ext cx="2446307" cy="2839835"/>
          </a:xfrm>
          <a:prstGeom prst="rect">
            <a:avLst/>
          </a:prstGeom>
        </p:spPr>
      </p:pic>
      <p:cxnSp>
        <p:nvCxnSpPr>
          <p:cNvPr id="9" name="Connettore 2 17">
            <a:extLst>
              <a:ext uri="{FF2B5EF4-FFF2-40B4-BE49-F238E27FC236}">
                <a16:creationId xmlns:a16="http://schemas.microsoft.com/office/drawing/2014/main" id="{9AFF974D-6AED-45DA-B284-DA505B7E1696}"/>
              </a:ext>
            </a:extLst>
          </p:cNvPr>
          <p:cNvCxnSpPr>
            <a:cxnSpLocks/>
          </p:cNvCxnSpPr>
          <p:nvPr/>
        </p:nvCxnSpPr>
        <p:spPr>
          <a:xfrm>
            <a:off x="2806788" y="2417790"/>
            <a:ext cx="1934150" cy="1067548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8">
            <a:extLst>
              <a:ext uri="{FF2B5EF4-FFF2-40B4-BE49-F238E27FC236}">
                <a16:creationId xmlns:a16="http://schemas.microsoft.com/office/drawing/2014/main" id="{A7712547-8269-4A86-B2E6-081705C7F47B}"/>
              </a:ext>
            </a:extLst>
          </p:cNvPr>
          <p:cNvCxnSpPr>
            <a:cxnSpLocks/>
          </p:cNvCxnSpPr>
          <p:nvPr/>
        </p:nvCxnSpPr>
        <p:spPr>
          <a:xfrm flipH="1" flipV="1">
            <a:off x="2738445" y="3389690"/>
            <a:ext cx="1441890" cy="835252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3">
            <a:extLst>
              <a:ext uri="{FF2B5EF4-FFF2-40B4-BE49-F238E27FC236}">
                <a16:creationId xmlns:a16="http://schemas.microsoft.com/office/drawing/2014/main" id="{6CA36B79-2BAD-4B4D-9555-CB1A2F9CE8AE}"/>
              </a:ext>
            </a:extLst>
          </p:cNvPr>
          <p:cNvSpPr txBox="1"/>
          <p:nvPr/>
        </p:nvSpPr>
        <p:spPr>
          <a:xfrm>
            <a:off x="8326389" y="1331485"/>
            <a:ext cx="2741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Cloud Super Computer</a:t>
            </a:r>
            <a:endParaRPr lang="it-IT" dirty="0">
              <a:solidFill>
                <a:schemeClr val="accent1"/>
              </a:solidFill>
            </a:endParaRPr>
          </a:p>
        </p:txBody>
      </p:sp>
      <p:cxnSp>
        <p:nvCxnSpPr>
          <p:cNvPr id="16" name="Connettore 2 17">
            <a:extLst>
              <a:ext uri="{FF2B5EF4-FFF2-40B4-BE49-F238E27FC236}">
                <a16:creationId xmlns:a16="http://schemas.microsoft.com/office/drawing/2014/main" id="{4877CB49-8C64-4470-B19D-D40171FC37D7}"/>
              </a:ext>
            </a:extLst>
          </p:cNvPr>
          <p:cNvCxnSpPr>
            <a:cxnSpLocks/>
          </p:cNvCxnSpPr>
          <p:nvPr/>
        </p:nvCxnSpPr>
        <p:spPr>
          <a:xfrm flipV="1">
            <a:off x="6476136" y="2392787"/>
            <a:ext cx="1819754" cy="1197262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8">
            <a:extLst>
              <a:ext uri="{FF2B5EF4-FFF2-40B4-BE49-F238E27FC236}">
                <a16:creationId xmlns:a16="http://schemas.microsoft.com/office/drawing/2014/main" id="{CF142C7E-2692-489F-A0BF-BE4D16B50322}"/>
              </a:ext>
            </a:extLst>
          </p:cNvPr>
          <p:cNvCxnSpPr>
            <a:cxnSpLocks/>
          </p:cNvCxnSpPr>
          <p:nvPr/>
        </p:nvCxnSpPr>
        <p:spPr>
          <a:xfrm flipH="1">
            <a:off x="6528048" y="3493475"/>
            <a:ext cx="1732210" cy="1155235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1EE09BA-7FE0-42F8-9D81-C4E93E122B02}"/>
              </a:ext>
            </a:extLst>
          </p:cNvPr>
          <p:cNvGrpSpPr/>
          <p:nvPr/>
        </p:nvGrpSpPr>
        <p:grpSpPr>
          <a:xfrm>
            <a:off x="3454575" y="2161949"/>
            <a:ext cx="374068" cy="369439"/>
            <a:chOff x="4542687" y="2244796"/>
            <a:chExt cx="374068" cy="36943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401261-2247-4979-B688-ABDCAC2FDC18}"/>
                </a:ext>
              </a:extLst>
            </p:cNvPr>
            <p:cNvSpPr txBox="1"/>
            <p:nvPr/>
          </p:nvSpPr>
          <p:spPr>
            <a:xfrm>
              <a:off x="4665601" y="2291015"/>
              <a:ext cx="128240" cy="276999"/>
            </a:xfrm>
            <a:prstGeom prst="rect">
              <a:avLst/>
            </a:prstGeom>
            <a:ln w="2857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indent="0">
                <a:buNone/>
              </a:pPr>
              <a:r>
                <a:rPr lang="it-IT" b="1" dirty="0">
                  <a:solidFill>
                    <a:schemeClr val="accent1"/>
                  </a:solidFill>
                </a:rPr>
                <a:t>1</a:t>
              </a:r>
              <a:endParaRPr lang="en-GB" b="1" dirty="0">
                <a:solidFill>
                  <a:schemeClr val="accent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BB1D24F-69F3-4171-BFF5-48C5349AB413}"/>
                </a:ext>
              </a:extLst>
            </p:cNvPr>
            <p:cNvSpPr/>
            <p:nvPr/>
          </p:nvSpPr>
          <p:spPr>
            <a:xfrm>
              <a:off x="4542687" y="2244796"/>
              <a:ext cx="374068" cy="369439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7E16F14-2712-4BEE-93D7-AF4A87201446}"/>
              </a:ext>
            </a:extLst>
          </p:cNvPr>
          <p:cNvGrpSpPr/>
          <p:nvPr/>
        </p:nvGrpSpPr>
        <p:grpSpPr>
          <a:xfrm>
            <a:off x="7375056" y="2161949"/>
            <a:ext cx="374068" cy="369439"/>
            <a:chOff x="4542687" y="2244796"/>
            <a:chExt cx="374068" cy="36943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E951890-6136-4125-9B69-4FF9C989B6A5}"/>
                </a:ext>
              </a:extLst>
            </p:cNvPr>
            <p:cNvSpPr txBox="1"/>
            <p:nvPr/>
          </p:nvSpPr>
          <p:spPr>
            <a:xfrm>
              <a:off x="4665601" y="2291015"/>
              <a:ext cx="128240" cy="276999"/>
            </a:xfrm>
            <a:prstGeom prst="rect">
              <a:avLst/>
            </a:prstGeom>
            <a:ln w="2857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indent="0">
                <a:buNone/>
              </a:pPr>
              <a:r>
                <a:rPr lang="it-IT" b="1" dirty="0">
                  <a:solidFill>
                    <a:schemeClr val="accent1"/>
                  </a:solidFill>
                </a:rPr>
                <a:t>2</a:t>
              </a:r>
              <a:endParaRPr lang="en-GB" b="1" dirty="0">
                <a:solidFill>
                  <a:schemeClr val="accent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011D4FB-4E35-4E5E-91C8-CB0964739BA6}"/>
                </a:ext>
              </a:extLst>
            </p:cNvPr>
            <p:cNvSpPr/>
            <p:nvPr/>
          </p:nvSpPr>
          <p:spPr>
            <a:xfrm>
              <a:off x="4542687" y="2244796"/>
              <a:ext cx="374068" cy="369439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E87E167-C400-4D10-9D89-686AF69517CA}"/>
              </a:ext>
            </a:extLst>
          </p:cNvPr>
          <p:cNvGrpSpPr/>
          <p:nvPr/>
        </p:nvGrpSpPr>
        <p:grpSpPr>
          <a:xfrm>
            <a:off x="7378116" y="3351879"/>
            <a:ext cx="374068" cy="369439"/>
            <a:chOff x="4542687" y="2244796"/>
            <a:chExt cx="374068" cy="36943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A4076BC-4D42-4B42-B2D6-721E56F5A68E}"/>
                </a:ext>
              </a:extLst>
            </p:cNvPr>
            <p:cNvSpPr txBox="1"/>
            <p:nvPr/>
          </p:nvSpPr>
          <p:spPr>
            <a:xfrm>
              <a:off x="4665601" y="2291015"/>
              <a:ext cx="128240" cy="276999"/>
            </a:xfrm>
            <a:prstGeom prst="rect">
              <a:avLst/>
            </a:prstGeom>
            <a:ln w="2857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indent="0">
                <a:buNone/>
              </a:pPr>
              <a:r>
                <a:rPr lang="it-IT" b="1" dirty="0">
                  <a:solidFill>
                    <a:schemeClr val="accent1"/>
                  </a:solidFill>
                </a:rPr>
                <a:t>3</a:t>
              </a:r>
              <a:endParaRPr lang="en-GB" b="1" dirty="0">
                <a:solidFill>
                  <a:schemeClr val="accent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83EE37D-3CBC-40D9-8898-C1AD0820004D}"/>
                </a:ext>
              </a:extLst>
            </p:cNvPr>
            <p:cNvSpPr/>
            <p:nvPr/>
          </p:nvSpPr>
          <p:spPr>
            <a:xfrm>
              <a:off x="4542687" y="2244796"/>
              <a:ext cx="374068" cy="369439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A3E2800-3217-4224-B91B-DA1344D633C3}"/>
              </a:ext>
            </a:extLst>
          </p:cNvPr>
          <p:cNvGrpSpPr/>
          <p:nvPr/>
        </p:nvGrpSpPr>
        <p:grpSpPr>
          <a:xfrm>
            <a:off x="3431704" y="3351879"/>
            <a:ext cx="374068" cy="369439"/>
            <a:chOff x="4542687" y="2244796"/>
            <a:chExt cx="374068" cy="36943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F88BB87-3120-4351-83A6-703AA089157D}"/>
                </a:ext>
              </a:extLst>
            </p:cNvPr>
            <p:cNvSpPr txBox="1"/>
            <p:nvPr/>
          </p:nvSpPr>
          <p:spPr>
            <a:xfrm>
              <a:off x="4665601" y="2291015"/>
              <a:ext cx="128240" cy="276999"/>
            </a:xfrm>
            <a:prstGeom prst="rect">
              <a:avLst/>
            </a:prstGeom>
            <a:ln w="2857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indent="0">
                <a:buNone/>
              </a:pPr>
              <a:r>
                <a:rPr lang="it-IT" b="1" dirty="0">
                  <a:solidFill>
                    <a:schemeClr val="accent1"/>
                  </a:solidFill>
                </a:rPr>
                <a:t>4</a:t>
              </a:r>
              <a:endParaRPr lang="en-GB" b="1" dirty="0">
                <a:solidFill>
                  <a:schemeClr val="accent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FEBA526-C07C-48FC-B051-FA532B86BCB9}"/>
                </a:ext>
              </a:extLst>
            </p:cNvPr>
            <p:cNvSpPr/>
            <p:nvPr/>
          </p:nvSpPr>
          <p:spPr>
            <a:xfrm>
              <a:off x="4542687" y="2244796"/>
              <a:ext cx="374068" cy="369439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D28A72E-1AD7-491A-940C-F93583767732}"/>
              </a:ext>
            </a:extLst>
          </p:cNvPr>
          <p:cNvGrpSpPr/>
          <p:nvPr/>
        </p:nvGrpSpPr>
        <p:grpSpPr>
          <a:xfrm>
            <a:off x="1443472" y="5140497"/>
            <a:ext cx="374068" cy="369439"/>
            <a:chOff x="4542687" y="2244796"/>
            <a:chExt cx="374068" cy="36943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748D48C-2E63-4AB3-9864-DA81F908CDB1}"/>
                </a:ext>
              </a:extLst>
            </p:cNvPr>
            <p:cNvSpPr txBox="1"/>
            <p:nvPr/>
          </p:nvSpPr>
          <p:spPr>
            <a:xfrm>
              <a:off x="4665601" y="2291015"/>
              <a:ext cx="128240" cy="276999"/>
            </a:xfrm>
            <a:prstGeom prst="rect">
              <a:avLst/>
            </a:prstGeom>
            <a:ln w="2857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indent="0">
                <a:buNone/>
              </a:pPr>
              <a:r>
                <a:rPr lang="it-IT" b="1" dirty="0">
                  <a:solidFill>
                    <a:schemeClr val="accent1"/>
                  </a:solidFill>
                </a:rPr>
                <a:t>1</a:t>
              </a:r>
              <a:endParaRPr lang="en-GB" b="1" dirty="0">
                <a:solidFill>
                  <a:schemeClr val="accent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9E9BDD2-87B6-42FE-B044-6E9A72C30F70}"/>
                </a:ext>
              </a:extLst>
            </p:cNvPr>
            <p:cNvSpPr/>
            <p:nvPr/>
          </p:nvSpPr>
          <p:spPr>
            <a:xfrm>
              <a:off x="4542687" y="2244796"/>
              <a:ext cx="374068" cy="369439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04371D1-32D2-47EF-97D3-9069DC3BFFDC}"/>
              </a:ext>
            </a:extLst>
          </p:cNvPr>
          <p:cNvGrpSpPr/>
          <p:nvPr/>
        </p:nvGrpSpPr>
        <p:grpSpPr>
          <a:xfrm>
            <a:off x="7278532" y="5140497"/>
            <a:ext cx="374068" cy="369439"/>
            <a:chOff x="577076" y="4993967"/>
            <a:chExt cx="374068" cy="36943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240040C-513F-4B96-B7C3-C19715BEE351}"/>
                </a:ext>
              </a:extLst>
            </p:cNvPr>
            <p:cNvSpPr txBox="1"/>
            <p:nvPr/>
          </p:nvSpPr>
          <p:spPr>
            <a:xfrm>
              <a:off x="699990" y="5040186"/>
              <a:ext cx="128240" cy="276999"/>
            </a:xfrm>
            <a:prstGeom prst="rect">
              <a:avLst/>
            </a:prstGeom>
            <a:ln w="2857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indent="0">
                <a:buNone/>
              </a:pPr>
              <a:r>
                <a:rPr lang="it-IT" b="1" dirty="0">
                  <a:solidFill>
                    <a:schemeClr val="accent1"/>
                  </a:solidFill>
                </a:rPr>
                <a:t>2</a:t>
              </a:r>
              <a:endParaRPr lang="en-GB" b="1" dirty="0">
                <a:solidFill>
                  <a:schemeClr val="accent1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4B003DC-F963-4184-81F5-869E86B81A1D}"/>
                </a:ext>
              </a:extLst>
            </p:cNvPr>
            <p:cNvSpPr/>
            <p:nvPr/>
          </p:nvSpPr>
          <p:spPr>
            <a:xfrm>
              <a:off x="577076" y="4993967"/>
              <a:ext cx="374068" cy="369439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8" name="TextBox 28">
            <a:extLst>
              <a:ext uri="{FF2B5EF4-FFF2-40B4-BE49-F238E27FC236}">
                <a16:creationId xmlns:a16="http://schemas.microsoft.com/office/drawing/2014/main" id="{16A67CB8-D914-479C-9826-731F0D1E390A}"/>
              </a:ext>
            </a:extLst>
          </p:cNvPr>
          <p:cNvSpPr txBox="1"/>
          <p:nvPr/>
        </p:nvSpPr>
        <p:spPr>
          <a:xfrm>
            <a:off x="1940452" y="5167256"/>
            <a:ext cx="2862139" cy="315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altLang="it-IT" sz="14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Smart Aerial+</a:t>
            </a:r>
            <a:r>
              <a:rPr kumimoji="0" lang="en-US" altLang="it-IT" sz="14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reads original key</a:t>
            </a:r>
          </a:p>
        </p:txBody>
      </p:sp>
      <p:sp>
        <p:nvSpPr>
          <p:cNvPr id="59" name="TextBox 28">
            <a:extLst>
              <a:ext uri="{FF2B5EF4-FFF2-40B4-BE49-F238E27FC236}">
                <a16:creationId xmlns:a16="http://schemas.microsoft.com/office/drawing/2014/main" id="{75F2B915-C419-4C45-B857-9C15D3DE3459}"/>
              </a:ext>
            </a:extLst>
          </p:cNvPr>
          <p:cNvSpPr txBox="1"/>
          <p:nvPr/>
        </p:nvSpPr>
        <p:spPr>
          <a:xfrm>
            <a:off x="7775513" y="5167256"/>
            <a:ext cx="3434969" cy="315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altLang="it-IT" sz="14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Data sent to cloud for calculation</a:t>
            </a:r>
            <a:endParaRPr kumimoji="0" lang="en-US" altLang="it-IT" sz="140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Ford | Key Cutting and Changing Batteries | Remote Key, UK">
            <a:extLst>
              <a:ext uri="{FF2B5EF4-FFF2-40B4-BE49-F238E27FC236}">
                <a16:creationId xmlns:a16="http://schemas.microsoft.com/office/drawing/2014/main" id="{EB6ED172-B279-4F0F-8B16-B5A948F7C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1" r="17085"/>
          <a:stretch/>
        </p:blipFill>
        <p:spPr bwMode="auto">
          <a:xfrm rot="21423344">
            <a:off x="2042715" y="1253214"/>
            <a:ext cx="810820" cy="122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Foliennummernplatzhalter 3">
            <a:extLst>
              <a:ext uri="{FF2B5EF4-FFF2-40B4-BE49-F238E27FC236}">
                <a16:creationId xmlns:a16="http://schemas.microsoft.com/office/drawing/2014/main" id="{CF983029-5070-4AC8-AA03-C468471C570C}"/>
              </a:ext>
            </a:extLst>
          </p:cNvPr>
          <p:cNvSpPr txBox="1">
            <a:spLocks/>
          </p:cNvSpPr>
          <p:nvPr/>
        </p:nvSpPr>
        <p:spPr>
          <a:xfrm>
            <a:off x="7313746" y="6418356"/>
            <a:ext cx="483433" cy="12311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9B066C-E463-49E0-A8CE-0E7DC6E96069}" type="slidenum">
              <a:rPr lang="en-GB" smtClean="0">
                <a:solidFill>
                  <a:schemeClr val="tx1"/>
                </a:solidFill>
              </a:rPr>
              <a:pPr/>
              <a:t>4</a:t>
            </a:fld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92BE931-51F1-4493-8C79-4F0FF62FA70D}"/>
              </a:ext>
            </a:extLst>
          </p:cNvPr>
          <p:cNvGrpSpPr/>
          <p:nvPr/>
        </p:nvGrpSpPr>
        <p:grpSpPr>
          <a:xfrm>
            <a:off x="7278532" y="5785513"/>
            <a:ext cx="374068" cy="369439"/>
            <a:chOff x="4542687" y="2244796"/>
            <a:chExt cx="374068" cy="369439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9B22A7B-BA22-4DF9-A829-2D3A7816FD1F}"/>
                </a:ext>
              </a:extLst>
            </p:cNvPr>
            <p:cNvSpPr txBox="1"/>
            <p:nvPr/>
          </p:nvSpPr>
          <p:spPr>
            <a:xfrm>
              <a:off x="4665601" y="2291015"/>
              <a:ext cx="128240" cy="276999"/>
            </a:xfrm>
            <a:prstGeom prst="rect">
              <a:avLst/>
            </a:prstGeom>
            <a:ln w="2857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indent="0">
                <a:buNone/>
              </a:pPr>
              <a:r>
                <a:rPr lang="it-IT" b="1" dirty="0">
                  <a:solidFill>
                    <a:schemeClr val="accent1"/>
                  </a:solidFill>
                </a:rPr>
                <a:t>3</a:t>
              </a:r>
              <a:endParaRPr lang="en-GB" b="1" dirty="0">
                <a:solidFill>
                  <a:schemeClr val="accent1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0F6F031-6384-4500-9866-FEE39C88A331}"/>
                </a:ext>
              </a:extLst>
            </p:cNvPr>
            <p:cNvSpPr/>
            <p:nvPr/>
          </p:nvSpPr>
          <p:spPr>
            <a:xfrm>
              <a:off x="4542687" y="2244796"/>
              <a:ext cx="374068" cy="369439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6C406E0-2867-4754-A41C-0399E8FC42DB}"/>
              </a:ext>
            </a:extLst>
          </p:cNvPr>
          <p:cNvGrpSpPr/>
          <p:nvPr/>
        </p:nvGrpSpPr>
        <p:grpSpPr>
          <a:xfrm>
            <a:off x="1443471" y="5785513"/>
            <a:ext cx="374068" cy="369439"/>
            <a:chOff x="4542687" y="2244796"/>
            <a:chExt cx="374068" cy="369439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C022A21-7B0B-415D-8831-0C28B3568C1B}"/>
                </a:ext>
              </a:extLst>
            </p:cNvPr>
            <p:cNvSpPr txBox="1"/>
            <p:nvPr/>
          </p:nvSpPr>
          <p:spPr>
            <a:xfrm>
              <a:off x="4665601" y="2291015"/>
              <a:ext cx="128240" cy="276999"/>
            </a:xfrm>
            <a:prstGeom prst="rect">
              <a:avLst/>
            </a:prstGeom>
            <a:ln w="2857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indent="0">
                <a:buNone/>
              </a:pPr>
              <a:r>
                <a:rPr lang="it-IT" b="1" dirty="0">
                  <a:solidFill>
                    <a:schemeClr val="accent1"/>
                  </a:solidFill>
                </a:rPr>
                <a:t>4</a:t>
              </a:r>
              <a:endParaRPr lang="en-GB" b="1" dirty="0">
                <a:solidFill>
                  <a:schemeClr val="accent1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2805958-411D-493D-BBD8-5BB0BC4F55F2}"/>
                </a:ext>
              </a:extLst>
            </p:cNvPr>
            <p:cNvSpPr/>
            <p:nvPr/>
          </p:nvSpPr>
          <p:spPr>
            <a:xfrm>
              <a:off x="4542687" y="2244796"/>
              <a:ext cx="374068" cy="369439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1" name="TextBox 28">
            <a:extLst>
              <a:ext uri="{FF2B5EF4-FFF2-40B4-BE49-F238E27FC236}">
                <a16:creationId xmlns:a16="http://schemas.microsoft.com/office/drawing/2014/main" id="{79764367-2CB6-4EF2-AA8B-8A4B2FCEACCC}"/>
              </a:ext>
            </a:extLst>
          </p:cNvPr>
          <p:cNvSpPr txBox="1"/>
          <p:nvPr/>
        </p:nvSpPr>
        <p:spPr>
          <a:xfrm>
            <a:off x="7775513" y="5812272"/>
            <a:ext cx="3434968" cy="315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kumimoji="0" lang="en-US" altLang="it-IT" sz="14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Cloning data sent back to Smart Aerial+</a:t>
            </a:r>
          </a:p>
        </p:txBody>
      </p:sp>
      <p:sp>
        <p:nvSpPr>
          <p:cNvPr id="82" name="TextBox 28">
            <a:extLst>
              <a:ext uri="{FF2B5EF4-FFF2-40B4-BE49-F238E27FC236}">
                <a16:creationId xmlns:a16="http://schemas.microsoft.com/office/drawing/2014/main" id="{147058F0-7720-447A-9470-A0775CEEF19E}"/>
              </a:ext>
            </a:extLst>
          </p:cNvPr>
          <p:cNvSpPr txBox="1"/>
          <p:nvPr/>
        </p:nvSpPr>
        <p:spPr>
          <a:xfrm>
            <a:off x="1940452" y="5812272"/>
            <a:ext cx="3651492" cy="315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altLang="it-IT" sz="14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Transponder is cloned </a:t>
            </a:r>
            <a:r>
              <a:rPr kumimoji="0" lang="en-US" altLang="it-IT" sz="14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to </a:t>
            </a:r>
            <a:r>
              <a:rPr lang="en-US" altLang="it-IT" sz="14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create a new key</a:t>
            </a:r>
            <a:endParaRPr kumimoji="0" lang="en-US" altLang="it-IT" sz="140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C227BC1-3E1E-4517-A5EF-790E48727A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291" t="8136" r="18066" b="8636"/>
          <a:stretch/>
        </p:blipFill>
        <p:spPr>
          <a:xfrm>
            <a:off x="1968582" y="2822822"/>
            <a:ext cx="595448" cy="1402120"/>
          </a:xfrm>
          <a:prstGeom prst="rect">
            <a:avLst/>
          </a:prstGeom>
        </p:spPr>
      </p:pic>
      <p:pic>
        <p:nvPicPr>
          <p:cNvPr id="44" name="Immagine 24">
            <a:extLst>
              <a:ext uri="{FF2B5EF4-FFF2-40B4-BE49-F238E27FC236}">
                <a16:creationId xmlns:a16="http://schemas.microsoft.com/office/drawing/2014/main" id="{94E3FEEF-832D-40B7-8F35-AEE2FE04B3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196" y="1194768"/>
            <a:ext cx="1446622" cy="449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FF606DB8-EAA0-4A63-857D-9F9BBFC57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0000" y="6634446"/>
            <a:ext cx="483433" cy="123111"/>
          </a:xfrm>
        </p:spPr>
        <p:txBody>
          <a:bodyPr/>
          <a:lstStyle/>
          <a:p>
            <a:fld id="{DF9B066C-E463-49E0-A8CE-0E7DC6E96069}" type="slidenum">
              <a:rPr lang="en-GB" smtClean="0">
                <a:solidFill>
                  <a:schemeClr val="tx1"/>
                </a:solidFill>
              </a:rPr>
              <a:pPr/>
              <a:t>5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26DF07-78EA-4827-A720-FDBE4F0199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0000" y="360000"/>
            <a:ext cx="11214098" cy="165134"/>
          </a:xfrm>
        </p:spPr>
        <p:txBody>
          <a:bodyPr/>
          <a:lstStyle/>
          <a:p>
            <a:r>
              <a:rPr lang="it-IT" dirty="0">
                <a:solidFill>
                  <a:srgbClr val="E4002B"/>
                </a:solidFill>
              </a:rPr>
              <a:t>Cloud </a:t>
            </a:r>
            <a:r>
              <a:rPr lang="it-IT" dirty="0" err="1">
                <a:solidFill>
                  <a:srgbClr val="E4002B"/>
                </a:solidFill>
              </a:rPr>
              <a:t>Cloning</a:t>
            </a:r>
            <a:r>
              <a:rPr lang="it-IT" dirty="0">
                <a:solidFill>
                  <a:srgbClr val="E4002B"/>
                </a:solidFill>
              </a:rPr>
              <a:t> Solution - Smart </a:t>
            </a:r>
            <a:r>
              <a:rPr lang="it-IT" dirty="0" err="1">
                <a:solidFill>
                  <a:srgbClr val="E4002B"/>
                </a:solidFill>
              </a:rPr>
              <a:t>Aerial</a:t>
            </a:r>
            <a:r>
              <a:rPr lang="it-IT" dirty="0">
                <a:solidFill>
                  <a:srgbClr val="E4002B"/>
                </a:solidFill>
              </a:rPr>
              <a:t>+ </a:t>
            </a:r>
            <a:endParaRPr lang="en-US" dirty="0">
              <a:solidFill>
                <a:srgbClr val="E4002B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831133-A789-44E8-908E-274902D1E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04" y="620688"/>
            <a:ext cx="11237192" cy="755650"/>
          </a:xfrm>
        </p:spPr>
        <p:txBody>
          <a:bodyPr/>
          <a:lstStyle/>
          <a:p>
            <a:r>
              <a:rPr lang="en-US" dirty="0"/>
              <a:t>Cloning product range summary</a:t>
            </a:r>
            <a:endParaRPr lang="de-DE" dirty="0"/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F641C534-A2CA-456B-8F83-52FE9D0C5253}"/>
              </a:ext>
            </a:extLst>
          </p:cNvPr>
          <p:cNvSpPr txBox="1">
            <a:spLocks/>
          </p:cNvSpPr>
          <p:nvPr/>
        </p:nvSpPr>
        <p:spPr>
          <a:xfrm>
            <a:off x="500000" y="6634446"/>
            <a:ext cx="483433" cy="12311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9B066C-E463-49E0-A8CE-0E7DC6E96069}" type="slidenum">
              <a:rPr lang="en-GB" smtClean="0">
                <a:solidFill>
                  <a:schemeClr val="tx1"/>
                </a:solidFill>
              </a:rPr>
              <a:pPr/>
              <a:t>5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ettangolo 22">
            <a:extLst>
              <a:ext uri="{FF2B5EF4-FFF2-40B4-BE49-F238E27FC236}">
                <a16:creationId xmlns:a16="http://schemas.microsoft.com/office/drawing/2014/main" id="{0A6D488E-2893-4265-84EA-8ED1C79A6ADF}"/>
              </a:ext>
            </a:extLst>
          </p:cNvPr>
          <p:cNvSpPr/>
          <p:nvPr/>
        </p:nvSpPr>
        <p:spPr>
          <a:xfrm>
            <a:off x="486605" y="3717498"/>
            <a:ext cx="3130942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it-IT" sz="1300" b="1" dirty="0">
                <a:solidFill>
                  <a:schemeClr val="tx2"/>
                </a:solidFill>
                <a:cs typeface="Calibri" panose="020F0502020204030204" pitchFamily="34" charset="0"/>
              </a:rPr>
            </a:br>
            <a:endParaRPr lang="en-US" sz="1300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cs typeface="Calibri" panose="020F0502020204030204" pitchFamily="34" charset="0"/>
              </a:rPr>
              <a:t>New device connect with MKP to guide the customer through the cloning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cs typeface="Calibri" panose="020F0502020204030204" pitchFamily="34" charset="0"/>
              </a:rPr>
              <a:t>Wi-Fi connectivity to the internet.</a:t>
            </a:r>
            <a:br>
              <a:rPr lang="en-US" sz="1200" dirty="0">
                <a:solidFill>
                  <a:schemeClr val="tx2"/>
                </a:solidFill>
                <a:cs typeface="Calibri" panose="020F0502020204030204" pitchFamily="34" charset="0"/>
              </a:rPr>
            </a:br>
            <a:endParaRPr lang="en-US" sz="1200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cs typeface="Calibri" panose="020F0502020204030204" pitchFamily="34" charset="0"/>
              </a:rPr>
              <a:t>All cloning calculations done via cloud.</a:t>
            </a:r>
            <a:br>
              <a:rPr lang="en-US" sz="1200" dirty="0">
                <a:solidFill>
                  <a:schemeClr val="tx2"/>
                </a:solidFill>
                <a:cs typeface="Calibri" panose="020F0502020204030204" pitchFamily="34" charset="0"/>
              </a:rPr>
            </a:br>
            <a:endParaRPr lang="en-US" sz="1200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cs typeface="Calibri" panose="020F0502020204030204" pitchFamily="34" charset="0"/>
              </a:rPr>
              <a:t>SNOOP function integrated.</a:t>
            </a:r>
            <a:br>
              <a:rPr lang="en-US" sz="1200" dirty="0">
                <a:solidFill>
                  <a:schemeClr val="tx2"/>
                </a:solidFill>
                <a:cs typeface="Calibri" panose="020F0502020204030204" pitchFamily="34" charset="0"/>
              </a:rPr>
            </a:br>
            <a:endParaRPr lang="en-US" sz="1200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cs typeface="Calibri" panose="020F0502020204030204" pitchFamily="34" charset="0"/>
              </a:rPr>
              <a:t>Transponder generation.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2"/>
                </a:solidFill>
                <a:cs typeface="Calibri" panose="020F0502020204030204" pitchFamily="34" charset="0"/>
              </a:rPr>
              <a:t>Compatibile</a:t>
            </a:r>
            <a:r>
              <a:rPr lang="en-US" sz="1200" dirty="0">
                <a:solidFill>
                  <a:schemeClr val="tx2"/>
                </a:solidFill>
                <a:cs typeface="Calibri" panose="020F0502020204030204" pitchFamily="34" charset="0"/>
              </a:rPr>
              <a:t> with GTI-Pro.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sp>
        <p:nvSpPr>
          <p:cNvPr id="21" name="Rettangolo 23">
            <a:extLst>
              <a:ext uri="{FF2B5EF4-FFF2-40B4-BE49-F238E27FC236}">
                <a16:creationId xmlns:a16="http://schemas.microsoft.com/office/drawing/2014/main" id="{6A4F3591-90FF-44C8-8FF8-65ABEC460439}"/>
              </a:ext>
            </a:extLst>
          </p:cNvPr>
          <p:cNvSpPr/>
          <p:nvPr/>
        </p:nvSpPr>
        <p:spPr>
          <a:xfrm>
            <a:off x="480087" y="1154151"/>
            <a:ext cx="3137460" cy="550066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4">
            <a:extLst>
              <a:ext uri="{FF2B5EF4-FFF2-40B4-BE49-F238E27FC236}">
                <a16:creationId xmlns:a16="http://schemas.microsoft.com/office/drawing/2014/main" id="{51AAA308-0526-4C9E-8A09-21D02C96DCDC}"/>
              </a:ext>
            </a:extLst>
          </p:cNvPr>
          <p:cNvSpPr txBox="1"/>
          <p:nvPr/>
        </p:nvSpPr>
        <p:spPr>
          <a:xfrm>
            <a:off x="1040705" y="1196752"/>
            <a:ext cx="20162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Smart </a:t>
            </a:r>
            <a:r>
              <a:rPr lang="it-IT" sz="2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Aerial</a:t>
            </a:r>
            <a:r>
              <a:rPr lang="it-IT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+</a:t>
            </a:r>
            <a:endParaRPr lang="it-IT" i="1" dirty="0">
              <a:solidFill>
                <a:schemeClr val="tx2"/>
              </a:solidFill>
            </a:endParaRPr>
          </a:p>
        </p:txBody>
      </p:sp>
      <p:pic>
        <p:nvPicPr>
          <p:cNvPr id="18" name="Immagine 24">
            <a:extLst>
              <a:ext uri="{FF2B5EF4-FFF2-40B4-BE49-F238E27FC236}">
                <a16:creationId xmlns:a16="http://schemas.microsoft.com/office/drawing/2014/main" id="{5FD04102-D3AE-4EA9-8C0A-6DE977AEC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81" y="1658417"/>
            <a:ext cx="733469" cy="228021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14BDE168-7141-4642-9E99-6787CE8C61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32" r="22411"/>
          <a:stretch/>
        </p:blipFill>
        <p:spPr>
          <a:xfrm>
            <a:off x="4482738" y="2029921"/>
            <a:ext cx="1158654" cy="875203"/>
          </a:xfrm>
          <a:prstGeom prst="rect">
            <a:avLst/>
          </a:prstGeom>
        </p:spPr>
      </p:pic>
      <p:sp>
        <p:nvSpPr>
          <p:cNvPr id="24" name="CasellaDiTesto 16">
            <a:extLst>
              <a:ext uri="{FF2B5EF4-FFF2-40B4-BE49-F238E27FC236}">
                <a16:creationId xmlns:a16="http://schemas.microsoft.com/office/drawing/2014/main" id="{C4E9D810-9004-459B-BCB4-9CC5EA249CB0}"/>
              </a:ext>
            </a:extLst>
          </p:cNvPr>
          <p:cNvSpPr txBox="1"/>
          <p:nvPr/>
        </p:nvSpPr>
        <p:spPr>
          <a:xfrm>
            <a:off x="3962178" y="1154151"/>
            <a:ext cx="2195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GTI-Pro </a:t>
            </a:r>
            <a:r>
              <a:rPr lang="it-IT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(C109012)</a:t>
            </a:r>
            <a:endParaRPr lang="it-IT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6" name="Tabella 22">
            <a:extLst>
              <a:ext uri="{FF2B5EF4-FFF2-40B4-BE49-F238E27FC236}">
                <a16:creationId xmlns:a16="http://schemas.microsoft.com/office/drawing/2014/main" id="{F7DE9FBC-B1F0-46EA-BD00-358414FD8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81710"/>
              </p:ext>
            </p:extLst>
          </p:nvPr>
        </p:nvGraphicFramePr>
        <p:xfrm>
          <a:off x="3935760" y="3377996"/>
          <a:ext cx="2195676" cy="19232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3326">
                  <a:extLst>
                    <a:ext uri="{9D8B030D-6E8A-4147-A177-3AD203B41FA5}">
                      <a16:colId xmlns:a16="http://schemas.microsoft.com/office/drawing/2014/main" val="3757301640"/>
                    </a:ext>
                  </a:extLst>
                </a:gridCol>
                <a:gridCol w="1302350">
                  <a:extLst>
                    <a:ext uri="{9D8B030D-6E8A-4147-A177-3AD203B41FA5}">
                      <a16:colId xmlns:a16="http://schemas.microsoft.com/office/drawing/2014/main" val="1470723139"/>
                    </a:ext>
                  </a:extLst>
                </a:gridCol>
              </a:tblGrid>
              <a:tr h="277292"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rgbClr val="FFFFFF"/>
                          </a:solidFill>
                        </a:rPr>
                        <a:t>Trp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rgbClr val="FFFFFF"/>
                          </a:solidFill>
                        </a:rPr>
                        <a:t>Technology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157399"/>
                  </a:ext>
                </a:extLst>
              </a:tr>
              <a:tr h="231655">
                <a:tc>
                  <a:txBody>
                    <a:bodyPr/>
                    <a:lstStyle/>
                    <a:p>
                      <a:r>
                        <a:rPr lang="it-IT" sz="1200" b="0" dirty="0">
                          <a:solidFill>
                            <a:schemeClr val="accent1"/>
                          </a:solidFill>
                        </a:rPr>
                        <a:t>GTI-W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solidFill>
                            <a:schemeClr val="accent1"/>
                          </a:solidFill>
                        </a:rPr>
                        <a:t>Multi Trp.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225643"/>
                  </a:ext>
                </a:extLst>
              </a:tr>
              <a:tr h="119649">
                <a:tc>
                  <a:txBody>
                    <a:bodyPr/>
                    <a:lstStyle/>
                    <a:p>
                      <a:r>
                        <a:rPr lang="it-IT" sz="1200" b="0" dirty="0">
                          <a:solidFill>
                            <a:schemeClr val="accent1"/>
                          </a:solidFill>
                        </a:rPr>
                        <a:t>T49C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solidFill>
                            <a:schemeClr val="accent1"/>
                          </a:solidFill>
                        </a:rPr>
                        <a:t>Honda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483820"/>
                  </a:ext>
                </a:extLst>
              </a:tr>
              <a:tr h="249563">
                <a:tc>
                  <a:txBody>
                    <a:bodyPr/>
                    <a:lstStyle/>
                    <a:p>
                      <a:r>
                        <a:rPr lang="it-IT" sz="1200" b="0" dirty="0">
                          <a:solidFill>
                            <a:schemeClr val="accent1"/>
                          </a:solidFill>
                        </a:rPr>
                        <a:t>T80+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solidFill>
                            <a:schemeClr val="accent1"/>
                          </a:solidFill>
                        </a:rPr>
                        <a:t>DST80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967736"/>
                  </a:ext>
                </a:extLst>
              </a:tr>
              <a:tr h="199254">
                <a:tc>
                  <a:txBody>
                    <a:bodyPr/>
                    <a:lstStyle/>
                    <a:p>
                      <a:r>
                        <a:rPr lang="it-IT" sz="1200" b="0" dirty="0">
                          <a:solidFill>
                            <a:schemeClr val="accent1"/>
                          </a:solidFill>
                        </a:rPr>
                        <a:t>T128C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solidFill>
                            <a:schemeClr val="accent1"/>
                          </a:solidFill>
                        </a:rPr>
                        <a:t>Toyota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328145"/>
                  </a:ext>
                </a:extLst>
              </a:tr>
              <a:tr h="214495">
                <a:tc>
                  <a:txBody>
                    <a:bodyPr/>
                    <a:lstStyle/>
                    <a:p>
                      <a:r>
                        <a:rPr lang="it-IT" sz="1200" b="0" dirty="0">
                          <a:solidFill>
                            <a:schemeClr val="accent1"/>
                          </a:solidFill>
                        </a:rPr>
                        <a:t>8C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solidFill>
                            <a:schemeClr val="accent1"/>
                          </a:solidFill>
                        </a:rPr>
                        <a:t>Temic Mazda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896415"/>
                  </a:ext>
                </a:extLst>
              </a:tr>
              <a:tr h="214495">
                <a:tc>
                  <a:txBody>
                    <a:bodyPr/>
                    <a:lstStyle/>
                    <a:p>
                      <a:r>
                        <a:rPr lang="it-IT" sz="1200" b="0" dirty="0">
                          <a:solidFill>
                            <a:schemeClr val="accent1"/>
                          </a:solidFill>
                        </a:rPr>
                        <a:t>T5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err="1">
                          <a:solidFill>
                            <a:schemeClr val="accent1"/>
                          </a:solidFill>
                        </a:rPr>
                        <a:t>Temic</a:t>
                      </a:r>
                      <a:r>
                        <a:rPr lang="it-IT" sz="1200" b="0" dirty="0">
                          <a:solidFill>
                            <a:schemeClr val="accent1"/>
                          </a:solidFill>
                        </a:rPr>
                        <a:t> ID </a:t>
                      </a:r>
                      <a:r>
                        <a:rPr lang="it-IT" sz="700" b="0" dirty="0">
                          <a:solidFill>
                            <a:schemeClr val="accent1"/>
                          </a:solidFill>
                        </a:rPr>
                        <a:t>11,12,13,33</a:t>
                      </a:r>
                      <a:endParaRPr lang="it-IT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903958"/>
                  </a:ext>
                </a:extLst>
              </a:tr>
            </a:tbl>
          </a:graphicData>
        </a:graphic>
      </p:graphicFrame>
      <p:sp>
        <p:nvSpPr>
          <p:cNvPr id="28" name="Rettangolo 10">
            <a:extLst>
              <a:ext uri="{FF2B5EF4-FFF2-40B4-BE49-F238E27FC236}">
                <a16:creationId xmlns:a16="http://schemas.microsoft.com/office/drawing/2014/main" id="{ABA1C6C6-21DF-44C7-8950-3AF9DDDA0785}"/>
              </a:ext>
            </a:extLst>
          </p:cNvPr>
          <p:cNvSpPr/>
          <p:nvPr/>
        </p:nvSpPr>
        <p:spPr>
          <a:xfrm>
            <a:off x="3935760" y="1133785"/>
            <a:ext cx="2195676" cy="53642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466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D359F-002A-C387-508F-712134F3C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17F27-733B-0E80-972A-1F562AAD9D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9BDEC-82D1-4B9B-CF1E-9F3B873B5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9B066C-E463-49E0-A8CE-0E7DC6E96069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1484D-06D6-C708-62FF-5B17A2D381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2017/18</a:t>
            </a:r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5D216-3232-A2A7-80B6-4172AFFB8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Wir machen den Zutritt im Leben sicher und smart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54CE2E-B819-822E-A6A1-BA30DB7AF05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Original smart aerial functions will be added to smart aerial+ around November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Cloning functions are stand alone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Original SA functions done on Smart Pro as before via USB connection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5422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863&quot;&gt;&lt;/object&gt;&lt;object type=&quot;2&quot; unique_id=&quot;10864&quot;&gt;&lt;object type=&quot;3&quot; unique_id=&quot;19463&quot;&gt;&lt;property id=&quot;20148&quot; value=&quot;5&quot;/&gt;&lt;property id=&quot;20300&quot; value=&quot;Slide 1 - &amp;quot;Titlemaster klick to edit, 24pt / 28pt line pitch&amp;quot;&quot;/&gt;&lt;property id=&quot;20307&quot; value=&quot;315&quot;/&gt;&lt;/object&gt;&lt;object type=&quot;3&quot; unique_id=&quot;19464&quot;&gt;&lt;property id=&quot;20148&quot; value=&quot;5&quot;/&gt;&lt;property id=&quot;20300&quot; value=&quot;Slide 2 - &amp;quot;Titlemaster klick to edit, 24pt / 28pt line pitch&amp;quot;&quot;/&gt;&lt;property id=&quot;20307&quot; value=&quot;318&quot;/&gt;&lt;/object&gt;&lt;object type=&quot;3&quot; unique_id=&quot;19465&quot;&gt;&lt;property id=&quot;20148&quot; value=&quot;5&quot;/&gt;&lt;property id=&quot;20300&quot; value=&quot;Slide 3 - &amp;quot;Titlemaster klick to edit, 24pt / 28pt line pitch&amp;quot;&quot;/&gt;&lt;property id=&quot;20307&quot; value=&quot;290&quot;/&gt;&lt;/object&gt;&lt;object type=&quot;3&quot; unique_id=&quot;19466&quot;&gt;&lt;property id=&quot;20148&quot; value=&quot;5&quot;/&gt;&lt;property id=&quot;20300&quot; value=&quot;Slide 4 - &amp;quot;Titlemaster klick to edit, 24pt / 28pt line pitch&amp;quot;&quot;/&gt;&lt;property id=&quot;20307&quot; value=&quot;306&quot;/&gt;&lt;/object&gt;&lt;object type=&quot;3&quot; unique_id=&quot;19467&quot;&gt;&lt;property id=&quot;20148&quot; value=&quot;5&quot;/&gt;&lt;property id=&quot;20300&quot; value=&quot;Slide 5 - &amp;quot;Titlemaster klick to edit, 24pt / 28pt line pitch&amp;quot;&quot;/&gt;&lt;property id=&quot;20307&quot; value=&quot;317&quot;/&gt;&lt;/object&gt;&lt;object type=&quot;3&quot; unique_id=&quot;19468&quot;&gt;&lt;property id=&quot;20148&quot; value=&quot;5&quot;/&gt;&lt;property id=&quot;20300&quot; value=&quot;Slide 6 - &amp;quot;Titlemaster klick to edit, 24pt / 28pt line pitch&amp;quot;&quot;/&gt;&lt;property id=&quot;20307&quot; value=&quot;293&quot;/&gt;&lt;/object&gt;&lt;object type=&quot;3&quot; unique_id=&quot;19469&quot;&gt;&lt;property id=&quot;20148&quot; value=&quot;5&quot;/&gt;&lt;property id=&quot;20300&quot; value=&quot;Slide 7 - &amp;quot;Titlemaster klick to edit, 24pt / 28pt line pitch&amp;quot;&quot;/&gt;&lt;property id=&quot;20307&quot; value=&quot;294&quot;/&gt;&lt;/object&gt;&lt;object type=&quot;3&quot; unique_id=&quot;19470&quot;&gt;&lt;property id=&quot;20148&quot; value=&quot;5&quot;/&gt;&lt;property id=&quot;20300&quot; value=&quot;Slide 8 - &amp;quot;Titlemaster klick to edit, 24pt / 28pt line pitch&amp;quot;&quot;/&gt;&lt;property id=&quot;20307&quot; value=&quot;301&quot;/&gt;&lt;/object&gt;&lt;object type=&quot;3&quot; unique_id=&quot;19471&quot;&gt;&lt;property id=&quot;20148&quot; value=&quot;5&quot;/&gt;&lt;property id=&quot;20300&quot; value=&quot;Slide 9 - &amp;quot;Titlemaster klick to edit, 24pt / 28pt line pitch&amp;quot;&quot;/&gt;&lt;property id=&quot;20307&quot; value=&quot;295&quot;/&gt;&lt;/object&gt;&lt;object type=&quot;3&quot; unique_id=&quot;19472&quot;&gt;&lt;property id=&quot;20148&quot; value=&quot;5&quot;/&gt;&lt;property id=&quot;20300&quot; value=&quot;Slide 10 - &amp;quot;Titlemaster klick to edit, 24pt / 28pt line pitch&amp;quot;&quot;/&gt;&lt;property id=&quot;20307&quot; value=&quot;296&quot;/&gt;&lt;/object&gt;&lt;object type=&quot;3&quot; unique_id=&quot;19473&quot;&gt;&lt;property id=&quot;20148&quot; value=&quot;5&quot;/&gt;&lt;property id=&quot;20300&quot; value=&quot;Slide 11 - &amp;quot;Titlemaster klick to edit, 24pt / 28pt line pitch&amp;quot;&quot;/&gt;&lt;property id=&quot;20307&quot; value=&quot;297&quot;/&gt;&lt;/object&gt;&lt;object type=&quot;3&quot; unique_id=&quot;19474&quot;&gt;&lt;property id=&quot;20148&quot; value=&quot;5&quot;/&gt;&lt;property id=&quot;20300&quot; value=&quot;Slide 12 - &amp;quot;Titlemaster klick to edit, 24pt / 28pt line pitch&amp;quot;&quot;/&gt;&lt;property id=&quot;20307&quot; value=&quot;298&quot;/&gt;&lt;/object&gt;&lt;object type=&quot;3&quot; unique_id=&quot;19475&quot;&gt;&lt;property id=&quot;20148&quot; value=&quot;5&quot;/&gt;&lt;property id=&quot;20300&quot; value=&quot;Slide 13 - &amp;quot;Titlemaster klick to edit, 24pt / 28pt line pitch&amp;quot;&quot;/&gt;&lt;property id=&quot;20307&quot; value=&quot;302&quot;/&gt;&lt;/object&gt;&lt;object type=&quot;3&quot; unique_id=&quot;19476&quot;&gt;&lt;property id=&quot;20148&quot; value=&quot;5&quot;/&gt;&lt;property id=&quot;20300&quot; value=&quot;Slide 14 - &amp;quot;Titlemaster klick to edit, 24pt / 28pt line pitch&amp;quot;&quot;/&gt;&lt;property id=&quot;20307&quot; value=&quot;305&quot;/&gt;&lt;/object&gt;&lt;object type=&quot;3&quot; unique_id=&quot;19477&quot;&gt;&lt;property id=&quot;20148&quot; value=&quot;5&quot;/&gt;&lt;property id=&quot;20300&quot; value=&quot;Slide 15 - &amp;quot;Titlemaster klick to edit, 24pt / 28pt line pitch&amp;quot;&quot;/&gt;&lt;property id=&quot;20307&quot; value=&quot;304&quot;/&gt;&lt;/object&gt;&lt;object type=&quot;3&quot; unique_id=&quot;19478&quot;&gt;&lt;property id=&quot;20148&quot; value=&quot;5&quot;/&gt;&lt;property id=&quot;20300&quot; value=&quot;Slide 16 - &amp;quot;Titlemaster klick to edit, 24pt / 28pt line pitch&amp;quot;&quot;/&gt;&lt;property id=&quot;20307&quot; value=&quot;312&quot;/&gt;&lt;/object&gt;&lt;object type=&quot;3&quot; unique_id=&quot;19479&quot;&gt;&lt;property id=&quot;20148&quot; value=&quot;5&quot;/&gt;&lt;property id=&quot;20300&quot; value=&quot;Slide 17 - &amp;quot;Titlemaster klick to edit, 24pt / 28pt line pitch&amp;quot;&quot;/&gt;&lt;property id=&quot;20307&quot; value=&quot;311&quot;/&gt;&lt;/object&gt;&lt;object type=&quot;3&quot; unique_id=&quot;19480&quot;&gt;&lt;property id=&quot;20148&quot; value=&quot;5&quot;/&gt;&lt;property id=&quot;20300&quot; value=&quot;Slide 18 - &amp;quot;Thank you Message,  48pt / 58pt line pitch&amp;quot;&quot;/&gt;&lt;property id=&quot;20307&quot; value=&quot;300&quot;/&gt;&lt;/object&gt;&lt;object type=&quot;3&quot; unique_id=&quot;19481&quot;&gt;&lt;property id=&quot;20148&quot; value=&quot;5&quot;/&gt;&lt;property id=&quot;20300&quot; value=&quot;Slide 19 - &amp;quot;Disclaimer&amp;quot;&quot;/&gt;&lt;property id=&quot;20307&quot; value=&quot;309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qzY9VnS3u8bGqflHn89A"/>
</p:tagLst>
</file>

<file path=ppt/theme/theme1.xml><?xml version="1.0" encoding="utf-8"?>
<a:theme xmlns:a="http://schemas.openxmlformats.org/drawingml/2006/main" name="DOKA_PPT_Template_160613">
  <a:themeElements>
    <a:clrScheme name="DormaKaba">
      <a:dk1>
        <a:sysClr val="windowText" lastClr="000000"/>
      </a:dk1>
      <a:lt1>
        <a:sysClr val="window" lastClr="FFFFFF"/>
      </a:lt1>
      <a:dk2>
        <a:srgbClr val="777777"/>
      </a:dk2>
      <a:lt2>
        <a:srgbClr val="A3A3A3"/>
      </a:lt2>
      <a:accent1>
        <a:srgbClr val="003594"/>
      </a:accent1>
      <a:accent2>
        <a:srgbClr val="E4002B"/>
      </a:accent2>
      <a:accent3>
        <a:srgbClr val="53565A"/>
      </a:accent3>
      <a:accent4>
        <a:srgbClr val="D9D9D6"/>
      </a:accent4>
      <a:accent5>
        <a:srgbClr val="6686BF"/>
      </a:accent5>
      <a:accent6>
        <a:srgbClr val="EF6680"/>
      </a:accent6>
      <a:hlink>
        <a:srgbClr val="000000"/>
      </a:hlink>
      <a:folHlink>
        <a:srgbClr val="77777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/>
      <a:lstStyle>
        <a:defPPr marL="0" indent="0">
          <a:buNone/>
          <a:defRPr b="1" dirty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ormakaba_PPT_Template_Slide_Collection_16to9.potx" id="{4D8D1CFC-0850-4B09-9043-91F13D8D1C90}" vid="{7ABE930C-2783-46B8-A85F-E3DBFC6273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A097B8152E404EBDC7E37631508B14" ma:contentTypeVersion="59" ma:contentTypeDescription="Create a new document." ma:contentTypeScope="" ma:versionID="b31198b752dc0c17c7ea68cdee0be4ce">
  <xsd:schema xmlns:xsd="http://www.w3.org/2001/XMLSchema" xmlns:xs="http://www.w3.org/2001/XMLSchema" xmlns:p="http://schemas.microsoft.com/office/2006/metadata/properties" xmlns:ns1="http://schemas.microsoft.com/sharepoint/v3" xmlns:ns2="5ce96721-ebfb-41d1-9eb4-4c518545f6cf" xmlns:ns3="543bfe44-6251-4a3c-a0ca-b9965d8558ea" targetNamespace="http://schemas.microsoft.com/office/2006/metadata/properties" ma:root="true" ma:fieldsID="7314e3a2edd6caef31d07ee77f6cad1f" ns1:_="" ns2:_="" ns3:_="">
    <xsd:import namespace="http://schemas.microsoft.com/sharepoint/v3"/>
    <xsd:import namespace="5ce96721-ebfb-41d1-9eb4-4c518545f6cf"/>
    <xsd:import namespace="543bfe44-6251-4a3c-a0ca-b9965d8558e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2:UnilyIsFeaturedDocument" minOccurs="0"/>
                <xsd:element ref="ns2:UnilyIsTemplate" minOccurs="0"/>
                <xsd:element ref="ns2:p1a27cd1ad7548d08d092bac3d76e31d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Description0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96721-ebfb-41d1-9eb4-4c518545f6cf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2ae2ae8f-41e1-4f09-91e6-81de5ca59ce8}" ma:internalName="TaxCatchAll" ma:showField="CatchAllData" ma:web="5ce96721-ebfb-41d1-9eb4-4c518545f6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2ae2ae8f-41e1-4f09-91e6-81de5ca59ce8}" ma:internalName="TaxCatchAllLabel" ma:readOnly="true" ma:showField="CatchAllDataLabel" ma:web="5ce96721-ebfb-41d1-9eb4-4c518545f6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UnilyIsFeaturedDocument" ma:index="14" nillable="true" ma:displayName="Is Featured Document" ma:internalName="UnilyIsFeaturedDocument">
      <xsd:simpleType>
        <xsd:restriction base="dms:Boolean"/>
      </xsd:simpleType>
    </xsd:element>
    <xsd:element name="UnilyIsTemplate" ma:index="15" nillable="true" ma:displayName="Is Template" ma:internalName="UnilyIsTemplate">
      <xsd:simpleType>
        <xsd:restriction base="dms:Boolean"/>
      </xsd:simpleType>
    </xsd:element>
    <xsd:element name="p1a27cd1ad7548d08d092bac3d76e31d" ma:index="16" nillable="true" ma:taxonomy="true" ma:internalName="p1a27cd1ad7548d08d092bac3d76e31d" ma:taxonomyFieldName="UnilyDocumentCategory" ma:displayName="Document Category" ma:default="" ma:fieldId="{91a27cd1-ad75-48d0-8d09-2bac3d76e31d}" ma:taxonomyMulti="true" ma:sspId="4235a7ec-bee8-4e74-9be9-a3ba10f91c37" ma:termSetId="633af56e-6d1c-4571-8c94-4724d908b39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bfe44-6251-4a3c-a0ca-b9965d8558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3" nillable="true" ma:displayName="MediaServiceAutoTags" ma:internalName="MediaServiceAutoTags" ma:readOnly="true">
      <xsd:simpleType>
        <xsd:restriction base="dms:Text"/>
      </xsd:simpleType>
    </xsd:element>
    <xsd:element name="Description0" ma:index="24" nillable="true" ma:displayName="Description" ma:description="Describe the contents of this document briefly" ma:internalName="Description0">
      <xsd:simpleType>
        <xsd:restriction base="dms:Text">
          <xsd:maxLength value="255"/>
        </xsd:restriction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nilyIsTemplate xmlns="5ce96721-ebfb-41d1-9eb4-4c518545f6cf" xsi:nil="true"/>
    <Description0 xmlns="543bfe44-6251-4a3c-a0ca-b9965d8558ea" xsi:nil="true"/>
    <UnilyIsFeaturedDocument xmlns="5ce96721-ebfb-41d1-9eb4-4c518545f6cf" xsi:nil="true"/>
    <TaxCatchAll xmlns="5ce96721-ebfb-41d1-9eb4-4c518545f6cf"/>
    <PublishingExpirationDate xmlns="http://schemas.microsoft.com/sharepoint/v3" xsi:nil="true"/>
    <PublishingStartDate xmlns="http://schemas.microsoft.com/sharepoint/v3" xsi:nil="true"/>
    <p1a27cd1ad7548d08d092bac3d76e31d xmlns="5ce96721-ebfb-41d1-9eb4-4c518545f6cf">
      <Terms xmlns="http://schemas.microsoft.com/office/infopath/2007/PartnerControls"/>
    </p1a27cd1ad7548d08d092bac3d76e31d>
    <_dlc_DocId xmlns="5ce96721-ebfb-41d1-9eb4-4c518545f6cf">XSPXHZJ6RJDA-1587192320-270</_dlc_DocId>
    <_dlc_DocIdUrl xmlns="5ce96721-ebfb-41d1-9eb4-4c518545f6cf">
      <Url>https://dorma.sharepoint.com/GroupCommunications/_layouts/15/DocIdRedir.aspx?ID=XSPXHZJ6RJDA-1587192320-270</Url>
      <Description>XSPXHZJ6RJDA-1587192320-270</Description>
    </_dlc_DocIdUrl>
  </documentManagement>
</p:properties>
</file>

<file path=customXml/itemProps1.xml><?xml version="1.0" encoding="utf-8"?>
<ds:datastoreItem xmlns:ds="http://schemas.openxmlformats.org/officeDocument/2006/customXml" ds:itemID="{F79215D5-2B86-4A16-99DC-7AD31AAE77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2DB7EF-7EEF-4C90-AA7B-A973BDF4C73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08BD0CC-A9BD-4BB1-A1CA-C005B07681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ce96721-ebfb-41d1-9eb4-4c518545f6cf"/>
    <ds:schemaRef ds:uri="543bfe44-6251-4a3c-a0ca-b9965d8558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AB83E17-A017-4EB2-ACEA-398E0DD642F8}">
  <ds:schemaRefs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  <ds:schemaRef ds:uri="5ce96721-ebfb-41d1-9eb4-4c518545f6cf"/>
    <ds:schemaRef ds:uri="http://schemas.openxmlformats.org/package/2006/metadata/core-properties"/>
    <ds:schemaRef ds:uri="http://purl.org/dc/elements/1.1/"/>
    <ds:schemaRef ds:uri="http://www.w3.org/XML/1998/namespace"/>
    <ds:schemaRef ds:uri="543bfe44-6251-4a3c-a0ca-b9965d8558e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dormakaba_PPT_Template_Slide_Collection_16to9</Template>
  <TotalTime>0</TotalTime>
  <Words>364</Words>
  <Application>Microsoft Office PowerPoint</Application>
  <PresentationFormat>Widescreen</PresentationFormat>
  <Paragraphs>84</Paragraphs>
  <Slides>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Symbol</vt:lpstr>
      <vt:lpstr>Wingdings</vt:lpstr>
      <vt:lpstr>DOKA_PPT_Template_160613</vt:lpstr>
      <vt:lpstr>think-cell Folie</vt:lpstr>
      <vt:lpstr>PowerPoint Presentation</vt:lpstr>
      <vt:lpstr> Customer Value Proposition</vt:lpstr>
      <vt:lpstr>Key features</vt:lpstr>
      <vt:lpstr>Cloning process summary</vt:lpstr>
      <vt:lpstr>Cloning product range summary</vt:lpstr>
      <vt:lpstr>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Trusted Access - dormakaba Corporate Presentation 2020/21</dc:title>
  <dc:creator/>
  <cp:lastModifiedBy/>
  <cp:revision>1</cp:revision>
  <dcterms:created xsi:type="dcterms:W3CDTF">2020-09-02T13:27:00Z</dcterms:created>
  <dcterms:modified xsi:type="dcterms:W3CDTF">2022-08-17T08:55:29Z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0x010100ABA097B8152E404EBDC7E37631508B14</vt:lpwstr>
  </property>
  <property fmtid="{D5CDD505-2E9C-101B-9397-08002B2CF9AE}" pid="3" name="_dlc_DocIdItemGuid">
    <vt:lpwstr>31a8055c-14ce-479e-adf4-4e29bc93b4ab</vt:lpwstr>
  </property>
</Properties>
</file>